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4"/>
  </p:sldMasterIdLst>
  <p:notesMasterIdLst>
    <p:notesMasterId r:id="rId20"/>
  </p:notesMasterIdLst>
  <p:sldIdLst>
    <p:sldId id="256" r:id="rId5"/>
    <p:sldId id="258" r:id="rId6"/>
    <p:sldId id="263" r:id="rId7"/>
    <p:sldId id="288" r:id="rId8"/>
    <p:sldId id="289" r:id="rId9"/>
    <p:sldId id="262" r:id="rId10"/>
    <p:sldId id="284" r:id="rId11"/>
    <p:sldId id="286" r:id="rId12"/>
    <p:sldId id="287" r:id="rId13"/>
    <p:sldId id="280" r:id="rId14"/>
    <p:sldId id="290" r:id="rId15"/>
    <p:sldId id="282" r:id="rId16"/>
    <p:sldId id="275" r:id="rId17"/>
    <p:sldId id="267" r:id="rId18"/>
    <p:sldId id="260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6DCA00-DB8F-421E-948A-7331F3A7033C}" v="24" dt="2020-12-13T15:26:32.022"/>
    <p1510:client id="{C252CBA9-3746-411C-BA54-945BC180538B}" v="1329" dt="2020-12-12T19:52:07.1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6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336DCA00-DB8F-421E-948A-7331F3A7033C}"/>
    <pc:docChg chg="modSld">
      <pc:chgData name="" userId="" providerId="" clId="Web-{336DCA00-DB8F-421E-948A-7331F3A7033C}" dt="2020-12-13T15:26:32.022" v="23" actId="14100"/>
      <pc:docMkLst>
        <pc:docMk/>
      </pc:docMkLst>
      <pc:sldChg chg="addSp delSp modSp">
        <pc:chgData name="" userId="" providerId="" clId="Web-{336DCA00-DB8F-421E-948A-7331F3A7033C}" dt="2020-12-13T15:26:32.022" v="23" actId="14100"/>
        <pc:sldMkLst>
          <pc:docMk/>
          <pc:sldMk cId="1067137495" sldId="288"/>
        </pc:sldMkLst>
        <pc:spChg chg="add mod">
          <ac:chgData name="" userId="" providerId="" clId="Web-{336DCA00-DB8F-421E-948A-7331F3A7033C}" dt="2020-12-13T15:26:19.319" v="20" actId="1076"/>
          <ac:spMkLst>
            <pc:docMk/>
            <pc:sldMk cId="1067137495" sldId="288"/>
            <ac:spMk id="6" creationId="{431951DF-F718-4CDC-9EC7-157F6363C95D}"/>
          </ac:spMkLst>
        </pc:spChg>
        <pc:spChg chg="mod">
          <ac:chgData name="" userId="" providerId="" clId="Web-{336DCA00-DB8F-421E-948A-7331F3A7033C}" dt="2020-12-13T15:23:36.239" v="14" actId="20577"/>
          <ac:spMkLst>
            <pc:docMk/>
            <pc:sldMk cId="1067137495" sldId="288"/>
            <ac:spMk id="11" creationId="{B8CFD507-7980-4A7E-B89C-0B50BBCF665B}"/>
          </ac:spMkLst>
        </pc:spChg>
        <pc:picChg chg="add mod">
          <ac:chgData name="" userId="" providerId="" clId="Web-{336DCA00-DB8F-421E-948A-7331F3A7033C}" dt="2020-12-13T15:26:32.022" v="23" actId="14100"/>
          <ac:picMkLst>
            <pc:docMk/>
            <pc:sldMk cId="1067137495" sldId="288"/>
            <ac:picMk id="3" creationId="{554B71B2-7A82-4792-9BA3-72E5410BEB45}"/>
          </ac:picMkLst>
        </pc:picChg>
        <pc:picChg chg="del mod">
          <ac:chgData name="" userId="" providerId="" clId="Web-{336DCA00-DB8F-421E-948A-7331F3A7033C}" dt="2020-12-13T15:26:15.897" v="19"/>
          <ac:picMkLst>
            <pc:docMk/>
            <pc:sldMk cId="1067137495" sldId="288"/>
            <ac:picMk id="10" creationId="{0B645420-9D6C-41F8-ADEF-D53A66624074}"/>
          </ac:picMkLst>
        </pc:picChg>
      </pc:sldChg>
    </pc:docChg>
  </pc:docChgLst>
  <pc:docChgLst>
    <pc:chgData clId="Web-{C252CBA9-3746-411C-BA54-945BC180538B}"/>
    <pc:docChg chg="addSld delSld modSld sldOrd">
      <pc:chgData name="" userId="" providerId="" clId="Web-{C252CBA9-3746-411C-BA54-945BC180538B}" dt="2020-12-12T19:52:07.102" v="1306"/>
      <pc:docMkLst>
        <pc:docMk/>
      </pc:docMkLst>
      <pc:sldChg chg="modSp">
        <pc:chgData name="" userId="" providerId="" clId="Web-{C252CBA9-3746-411C-BA54-945BC180538B}" dt="2020-12-12T18:01:11.479" v="4" actId="20577"/>
        <pc:sldMkLst>
          <pc:docMk/>
          <pc:sldMk cId="3351439039" sldId="256"/>
        </pc:sldMkLst>
        <pc:spChg chg="mod">
          <ac:chgData name="" userId="" providerId="" clId="Web-{C252CBA9-3746-411C-BA54-945BC180538B}" dt="2020-12-12T18:01:11.479" v="4" actId="20577"/>
          <ac:spMkLst>
            <pc:docMk/>
            <pc:sldMk cId="3351439039" sldId="256"/>
            <ac:spMk id="3" creationId="{00000000-0000-0000-0000-000000000000}"/>
          </ac:spMkLst>
        </pc:spChg>
      </pc:sldChg>
      <pc:sldChg chg="addSp modSp">
        <pc:chgData name="" userId="" providerId="" clId="Web-{C252CBA9-3746-411C-BA54-945BC180538B}" dt="2020-12-12T19:47:25.835" v="1270" actId="1076"/>
        <pc:sldMkLst>
          <pc:docMk/>
          <pc:sldMk cId="100616338" sldId="258"/>
        </pc:sldMkLst>
        <pc:spChg chg="mod">
          <ac:chgData name="" userId="" providerId="" clId="Web-{C252CBA9-3746-411C-BA54-945BC180538B}" dt="2020-12-12T18:02:09.480" v="51" actId="20577"/>
          <ac:spMkLst>
            <pc:docMk/>
            <pc:sldMk cId="100616338" sldId="258"/>
            <ac:spMk id="3" creationId="{A6BA5D96-EE2C-4EBF-B8F0-A8320DE92A20}"/>
          </ac:spMkLst>
        </pc:spChg>
        <pc:spChg chg="add mod">
          <ac:chgData name="" userId="" providerId="" clId="Web-{C252CBA9-3746-411C-BA54-945BC180538B}" dt="2020-12-12T19:45:34.678" v="1265"/>
          <ac:spMkLst>
            <pc:docMk/>
            <pc:sldMk cId="100616338" sldId="258"/>
            <ac:spMk id="5" creationId="{D01A11F6-9601-432E-B88B-6F7C16F67A8C}"/>
          </ac:spMkLst>
        </pc:spChg>
        <pc:picChg chg="mod">
          <ac:chgData name="" userId="" providerId="" clId="Web-{C252CBA9-3746-411C-BA54-945BC180538B}" dt="2020-12-12T19:47:25.835" v="1270" actId="1076"/>
          <ac:picMkLst>
            <pc:docMk/>
            <pc:sldMk cId="100616338" sldId="258"/>
            <ac:picMk id="4" creationId="{9195D5D0-D593-4AEC-9B8A-93F61B32578C}"/>
          </ac:picMkLst>
        </pc:picChg>
      </pc:sldChg>
      <pc:sldChg chg="ord">
        <pc:chgData name="" userId="" providerId="" clId="Web-{C252CBA9-3746-411C-BA54-945BC180538B}" dt="2020-12-12T19:47:08.257" v="1268"/>
        <pc:sldMkLst>
          <pc:docMk/>
          <pc:sldMk cId="3172337351" sldId="260"/>
        </pc:sldMkLst>
      </pc:sldChg>
      <pc:sldChg chg="addSp modSp ord">
        <pc:chgData name="" userId="" providerId="" clId="Web-{C252CBA9-3746-411C-BA54-945BC180538B}" dt="2020-12-12T19:46:22.741" v="1267"/>
        <pc:sldMkLst>
          <pc:docMk/>
          <pc:sldMk cId="1983958887" sldId="262"/>
        </pc:sldMkLst>
        <pc:spChg chg="mod">
          <ac:chgData name="" userId="" providerId="" clId="Web-{C252CBA9-3746-411C-BA54-945BC180538B}" dt="2020-12-12T18:07:14.904" v="99" actId="20577"/>
          <ac:spMkLst>
            <pc:docMk/>
            <pc:sldMk cId="1983958887" sldId="262"/>
            <ac:spMk id="2" creationId="{45125917-5210-4E3E-B187-6BF0BF856330}"/>
          </ac:spMkLst>
        </pc:spChg>
        <pc:spChg chg="add mod">
          <ac:chgData name="" userId="" providerId="" clId="Web-{C252CBA9-3746-411C-BA54-945BC180538B}" dt="2020-12-12T18:05:29.887" v="57"/>
          <ac:spMkLst>
            <pc:docMk/>
            <pc:sldMk cId="1983958887" sldId="262"/>
            <ac:spMk id="3" creationId="{9C3DEE1E-4696-4FA0-8A1A-7987A8EFC488}"/>
          </ac:spMkLst>
        </pc:spChg>
        <pc:picChg chg="mod">
          <ac:chgData name="" userId="" providerId="" clId="Web-{C252CBA9-3746-411C-BA54-945BC180538B}" dt="2020-12-12T18:07:44.982" v="104" actId="1076"/>
          <ac:picMkLst>
            <pc:docMk/>
            <pc:sldMk cId="1983958887" sldId="262"/>
            <ac:picMk id="4" creationId="{72EAD641-EF2B-453B-BF43-2A5FDADB428E}"/>
          </ac:picMkLst>
        </pc:picChg>
      </pc:sldChg>
      <pc:sldChg chg="modSp ord">
        <pc:chgData name="" userId="" providerId="" clId="Web-{C252CBA9-3746-411C-BA54-945BC180538B}" dt="2020-12-12T18:34:10.789" v="322"/>
        <pc:sldMkLst>
          <pc:docMk/>
          <pc:sldMk cId="4243311099" sldId="263"/>
        </pc:sldMkLst>
        <pc:spChg chg="mod">
          <ac:chgData name="" userId="" providerId="" clId="Web-{C252CBA9-3746-411C-BA54-945BC180538B}" dt="2020-12-12T18:15:52.235" v="152" actId="20577"/>
          <ac:spMkLst>
            <pc:docMk/>
            <pc:sldMk cId="4243311099" sldId="263"/>
            <ac:spMk id="3" creationId="{0B3516A6-ECC8-4FBC-8B20-1DBA6DA8F8BF}"/>
          </ac:spMkLst>
        </pc:spChg>
      </pc:sldChg>
      <pc:sldChg chg="ord">
        <pc:chgData name="" userId="" providerId="" clId="Web-{C252CBA9-3746-411C-BA54-945BC180538B}" dt="2020-12-12T19:49:50.492" v="1295"/>
        <pc:sldMkLst>
          <pc:docMk/>
          <pc:sldMk cId="647402821" sldId="267"/>
        </pc:sldMkLst>
      </pc:sldChg>
      <pc:sldChg chg="del ord">
        <pc:chgData name="" userId="" providerId="" clId="Web-{C252CBA9-3746-411C-BA54-945BC180538B}" dt="2020-12-12T19:51:49.696" v="1304"/>
        <pc:sldMkLst>
          <pc:docMk/>
          <pc:sldMk cId="1636445639" sldId="268"/>
        </pc:sldMkLst>
      </pc:sldChg>
      <pc:sldChg chg="ord">
        <pc:chgData name="" userId="" providerId="" clId="Web-{C252CBA9-3746-411C-BA54-945BC180538B}" dt="2020-12-12T19:40:03.113" v="1214"/>
        <pc:sldMkLst>
          <pc:docMk/>
          <pc:sldMk cId="2841229408" sldId="275"/>
        </pc:sldMkLst>
      </pc:sldChg>
      <pc:sldChg chg="ord">
        <pc:chgData name="" userId="" providerId="" clId="Web-{C252CBA9-3746-411C-BA54-945BC180538B}" dt="2020-12-12T19:38:17.706" v="1204"/>
        <pc:sldMkLst>
          <pc:docMk/>
          <pc:sldMk cId="1486438388" sldId="280"/>
        </pc:sldMkLst>
      </pc:sldChg>
      <pc:sldChg chg="delSp modSp del">
        <pc:chgData name="" userId="" providerId="" clId="Web-{C252CBA9-3746-411C-BA54-945BC180538B}" dt="2020-12-12T19:52:07.102" v="1306"/>
        <pc:sldMkLst>
          <pc:docMk/>
          <pc:sldMk cId="1855444061" sldId="281"/>
        </pc:sldMkLst>
        <pc:spChg chg="mod">
          <ac:chgData name="" userId="" providerId="" clId="Web-{C252CBA9-3746-411C-BA54-945BC180538B}" dt="2020-12-12T19:26:21.420" v="1150" actId="20577"/>
          <ac:spMkLst>
            <pc:docMk/>
            <pc:sldMk cId="1855444061" sldId="281"/>
            <ac:spMk id="2" creationId="{45125917-5210-4E3E-B187-6BF0BF856330}"/>
          </ac:spMkLst>
        </pc:spChg>
        <pc:picChg chg="del mod">
          <ac:chgData name="" userId="" providerId="" clId="Web-{C252CBA9-3746-411C-BA54-945BC180538B}" dt="2020-12-12T19:25:56.123" v="1134"/>
          <ac:picMkLst>
            <pc:docMk/>
            <pc:sldMk cId="1855444061" sldId="281"/>
            <ac:picMk id="7" creationId="{15E5D641-DACD-4ED1-91F3-62D1FA984902}"/>
          </ac:picMkLst>
        </pc:picChg>
        <pc:picChg chg="del">
          <ac:chgData name="" userId="" providerId="" clId="Web-{C252CBA9-3746-411C-BA54-945BC180538B}" dt="2020-12-12T19:26:00.373" v="1135"/>
          <ac:picMkLst>
            <pc:docMk/>
            <pc:sldMk cId="1855444061" sldId="281"/>
            <ac:picMk id="8" creationId="{BF6A6528-E35B-4A67-A4CE-9CFF92162583}"/>
          </ac:picMkLst>
        </pc:picChg>
      </pc:sldChg>
      <pc:sldChg chg="modSp ord">
        <pc:chgData name="" userId="" providerId="" clId="Web-{C252CBA9-3746-411C-BA54-945BC180538B}" dt="2020-12-12T19:49:37.226" v="1293"/>
        <pc:sldMkLst>
          <pc:docMk/>
          <pc:sldMk cId="3496707806" sldId="282"/>
        </pc:sldMkLst>
        <pc:spChg chg="mod">
          <ac:chgData name="" userId="" providerId="" clId="Web-{C252CBA9-3746-411C-BA54-945BC180538B}" dt="2020-12-12T19:25:41.451" v="1128" actId="20577"/>
          <ac:spMkLst>
            <pc:docMk/>
            <pc:sldMk cId="3496707806" sldId="282"/>
            <ac:spMk id="2" creationId="{CBC81825-6324-418F-9B2C-94781FFBF654}"/>
          </ac:spMkLst>
        </pc:spChg>
        <pc:spChg chg="mod">
          <ac:chgData name="" userId="" providerId="" clId="Web-{C252CBA9-3746-411C-BA54-945BC180538B}" dt="2020-12-12T19:26:42.826" v="1160" actId="20577"/>
          <ac:spMkLst>
            <pc:docMk/>
            <pc:sldMk cId="3496707806" sldId="282"/>
            <ac:spMk id="3" creationId="{0B3516A6-ECC8-4FBC-8B20-1DBA6DA8F8BF}"/>
          </ac:spMkLst>
        </pc:spChg>
      </pc:sldChg>
      <pc:sldChg chg="addSp modSp del ord">
        <pc:chgData name="" userId="" providerId="" clId="Web-{C252CBA9-3746-411C-BA54-945BC180538B}" dt="2020-12-12T19:51:57.665" v="1305"/>
        <pc:sldMkLst>
          <pc:docMk/>
          <pc:sldMk cId="1543350602" sldId="283"/>
        </pc:sldMkLst>
        <pc:spChg chg="mod">
          <ac:chgData name="" userId="" providerId="" clId="Web-{C252CBA9-3746-411C-BA54-945BC180538B}" dt="2020-12-12T18:32:27.226" v="316" actId="1076"/>
          <ac:spMkLst>
            <pc:docMk/>
            <pc:sldMk cId="1543350602" sldId="283"/>
            <ac:spMk id="2" creationId="{45125917-5210-4E3E-B187-6BF0BF856330}"/>
          </ac:spMkLst>
        </pc:spChg>
        <pc:spChg chg="add mod">
          <ac:chgData name="" userId="" providerId="" clId="Web-{C252CBA9-3746-411C-BA54-945BC180538B}" dt="2020-12-12T18:21:56.659" v="190"/>
          <ac:spMkLst>
            <pc:docMk/>
            <pc:sldMk cId="1543350602" sldId="283"/>
            <ac:spMk id="3" creationId="{9D5678E4-B0B8-442A-A5B8-D13CDD8787ED}"/>
          </ac:spMkLst>
        </pc:spChg>
        <pc:spChg chg="add mod">
          <ac:chgData name="" userId="" providerId="" clId="Web-{C252CBA9-3746-411C-BA54-945BC180538B}" dt="2020-12-12T18:32:36.601" v="319" actId="688"/>
          <ac:spMkLst>
            <pc:docMk/>
            <pc:sldMk cId="1543350602" sldId="283"/>
            <ac:spMk id="6" creationId="{F1715F0E-9DEB-44B7-AD45-5C30F0F1A5AB}"/>
          </ac:spMkLst>
        </pc:spChg>
        <pc:spChg chg="add mod">
          <ac:chgData name="" userId="" providerId="" clId="Web-{C252CBA9-3746-411C-BA54-945BC180538B}" dt="2020-12-12T18:27:51.990" v="229"/>
          <ac:spMkLst>
            <pc:docMk/>
            <pc:sldMk cId="1543350602" sldId="283"/>
            <ac:spMk id="8" creationId="{FB5A0EB8-4765-49B5-9C9A-72D19AEAB094}"/>
          </ac:spMkLst>
        </pc:spChg>
        <pc:spChg chg="add mod">
          <ac:chgData name="" userId="" providerId="" clId="Web-{C252CBA9-3746-411C-BA54-945BC180538B}" dt="2020-12-12T18:28:59.819" v="236"/>
          <ac:spMkLst>
            <pc:docMk/>
            <pc:sldMk cId="1543350602" sldId="283"/>
            <ac:spMk id="10" creationId="{C023B9E7-C475-4577-9D4C-0C2510744A69}"/>
          </ac:spMkLst>
        </pc:spChg>
        <pc:spChg chg="add mod">
          <ac:chgData name="" userId="" providerId="" clId="Web-{C252CBA9-3746-411C-BA54-945BC180538B}" dt="2020-12-12T18:31:03.491" v="241"/>
          <ac:spMkLst>
            <pc:docMk/>
            <pc:sldMk cId="1543350602" sldId="283"/>
            <ac:spMk id="12" creationId="{21B92E53-4538-4432-A6EA-DD92563EB3CF}"/>
          </ac:spMkLst>
        </pc:spChg>
        <pc:spChg chg="add mod">
          <ac:chgData name="" userId="" providerId="" clId="Web-{C252CBA9-3746-411C-BA54-945BC180538B}" dt="2020-12-12T19:29:28.937" v="1164"/>
          <ac:spMkLst>
            <pc:docMk/>
            <pc:sldMk cId="1543350602" sldId="283"/>
            <ac:spMk id="14" creationId="{ACB30CC5-B832-44E2-84D9-B94681BF9CA0}"/>
          </ac:spMkLst>
        </pc:spChg>
        <pc:spChg chg="add mod">
          <ac:chgData name="" userId="" providerId="" clId="Web-{C252CBA9-3746-411C-BA54-945BC180538B}" dt="2020-12-12T19:36:09.908" v="1196"/>
          <ac:spMkLst>
            <pc:docMk/>
            <pc:sldMk cId="1543350602" sldId="283"/>
            <ac:spMk id="16" creationId="{BC854C67-B3FD-4FBE-8B8E-A7B0BAE65854}"/>
          </ac:spMkLst>
        </pc:spChg>
        <pc:spChg chg="add mod">
          <ac:chgData name="" userId="" providerId="" clId="Web-{C252CBA9-3746-411C-BA54-945BC180538B}" dt="2020-12-12T19:37:10.346" v="1200"/>
          <ac:spMkLst>
            <pc:docMk/>
            <pc:sldMk cId="1543350602" sldId="283"/>
            <ac:spMk id="18" creationId="{CF8E1E35-4BB5-456D-90AA-C7E53730C19F}"/>
          </ac:spMkLst>
        </pc:spChg>
        <pc:picChg chg="mod">
          <ac:chgData name="" userId="" providerId="" clId="Web-{C252CBA9-3746-411C-BA54-945BC180538B}" dt="2020-12-12T19:37:23.471" v="1202" actId="14100"/>
          <ac:picMkLst>
            <pc:docMk/>
            <pc:sldMk cId="1543350602" sldId="283"/>
            <ac:picMk id="4" creationId="{72EAD641-EF2B-453B-BF43-2A5FDADB428E}"/>
          </ac:picMkLst>
        </pc:picChg>
      </pc:sldChg>
      <pc:sldChg chg="addSp delSp modSp new ord">
        <pc:chgData name="" userId="" providerId="" clId="Web-{C252CBA9-3746-411C-BA54-945BC180538B}" dt="2020-12-12T19:40:39.426" v="1219"/>
        <pc:sldMkLst>
          <pc:docMk/>
          <pc:sldMk cId="524119281" sldId="284"/>
        </pc:sldMkLst>
        <pc:spChg chg="mod">
          <ac:chgData name="" userId="" providerId="" clId="Web-{C252CBA9-3746-411C-BA54-945BC180538B}" dt="2020-12-12T18:34:54.899" v="340" actId="20577"/>
          <ac:spMkLst>
            <pc:docMk/>
            <pc:sldMk cId="524119281" sldId="284"/>
            <ac:spMk id="2" creationId="{05A18449-DB4E-4802-8627-3AF3003D03DD}"/>
          </ac:spMkLst>
        </pc:spChg>
        <pc:spChg chg="del">
          <ac:chgData name="" userId="" providerId="" clId="Web-{C252CBA9-3746-411C-BA54-945BC180538B}" dt="2020-12-12T18:36:04.087" v="343"/>
          <ac:spMkLst>
            <pc:docMk/>
            <pc:sldMk cId="524119281" sldId="284"/>
            <ac:spMk id="3" creationId="{D5EB1607-5F3B-4745-8B30-DE07803FF7F4}"/>
          </ac:spMkLst>
        </pc:spChg>
        <pc:spChg chg="mod">
          <ac:chgData name="" userId="" providerId="" clId="Web-{C252CBA9-3746-411C-BA54-945BC180538B}" dt="2020-12-12T18:48:41.061" v="623" actId="20577"/>
          <ac:spMkLst>
            <pc:docMk/>
            <pc:sldMk cId="524119281" sldId="284"/>
            <ac:spMk id="4" creationId="{D4DAC607-FA4C-4EFF-9CE0-5DF0F44F4BA7}"/>
          </ac:spMkLst>
        </pc:spChg>
        <pc:picChg chg="add mod ord modCrop">
          <ac:chgData name="" userId="" providerId="" clId="Web-{C252CBA9-3746-411C-BA54-945BC180538B}" dt="2020-12-12T18:36:14.134" v="344" actId="14100"/>
          <ac:picMkLst>
            <pc:docMk/>
            <pc:sldMk cId="524119281" sldId="284"/>
            <ac:picMk id="5" creationId="{CE8FDEB9-8C54-460B-AEAB-F0FB990476F3}"/>
          </ac:picMkLst>
        </pc:picChg>
      </pc:sldChg>
      <pc:sldChg chg="addSp delSp modSp new del mod ord modShow">
        <pc:chgData name="" userId="" providerId="" clId="Web-{C252CBA9-3746-411C-BA54-945BC180538B}" dt="2020-12-12T19:51:36.086" v="1303"/>
        <pc:sldMkLst>
          <pc:docMk/>
          <pc:sldMk cId="2404785615" sldId="285"/>
        </pc:sldMkLst>
        <pc:spChg chg="mod">
          <ac:chgData name="" userId="" providerId="" clId="Web-{C252CBA9-3746-411C-BA54-945BC180538B}" dt="2020-12-12T18:39:23.698" v="467" actId="20577"/>
          <ac:spMkLst>
            <pc:docMk/>
            <pc:sldMk cId="2404785615" sldId="285"/>
            <ac:spMk id="2" creationId="{E295B46E-1C1E-4B4E-9923-0112B04285C4}"/>
          </ac:spMkLst>
        </pc:spChg>
        <pc:spChg chg="mod">
          <ac:chgData name="" userId="" providerId="" clId="Web-{C252CBA9-3746-411C-BA54-945BC180538B}" dt="2020-12-12T18:47:26.076" v="615" actId="1076"/>
          <ac:spMkLst>
            <pc:docMk/>
            <pc:sldMk cId="2404785615" sldId="285"/>
            <ac:spMk id="3" creationId="{A9041A4D-86A2-4FB6-A3E1-FC12964BF713}"/>
          </ac:spMkLst>
        </pc:spChg>
        <pc:spChg chg="del">
          <ac:chgData name="" userId="" providerId="" clId="Web-{C252CBA9-3746-411C-BA54-945BC180538B}" dt="2020-12-12T18:41:10.542" v="489"/>
          <ac:spMkLst>
            <pc:docMk/>
            <pc:sldMk cId="2404785615" sldId="285"/>
            <ac:spMk id="4" creationId="{485CA542-02F7-428F-A0DD-689FD6CAE06C}"/>
          </ac:spMkLst>
        </pc:spChg>
        <pc:spChg chg="mod">
          <ac:chgData name="" userId="" providerId="" clId="Web-{C252CBA9-3746-411C-BA54-945BC180538B}" dt="2020-12-12T18:39:49.010" v="487" actId="20577"/>
          <ac:spMkLst>
            <pc:docMk/>
            <pc:sldMk cId="2404785615" sldId="285"/>
            <ac:spMk id="5" creationId="{E85FB27B-34B0-407D-9106-788B65025D15}"/>
          </ac:spMkLst>
        </pc:spChg>
        <pc:graphicFrameChg chg="add mod ord modGraphic">
          <ac:chgData name="" userId="" providerId="" clId="Web-{C252CBA9-3746-411C-BA54-945BC180538B}" dt="2020-12-12T18:47:39.092" v="618" actId="14100"/>
          <ac:graphicFrameMkLst>
            <pc:docMk/>
            <pc:sldMk cId="2404785615" sldId="285"/>
            <ac:graphicFrameMk id="7" creationId="{33C84650-DE80-4972-AB6F-2807019F5ECC}"/>
          </ac:graphicFrameMkLst>
        </pc:graphicFrameChg>
      </pc:sldChg>
      <pc:sldChg chg="addSp delSp modSp new ord">
        <pc:chgData name="" userId="" providerId="" clId="Web-{C252CBA9-3746-411C-BA54-945BC180538B}" dt="2020-12-12T19:48:57.585" v="1290" actId="20577"/>
        <pc:sldMkLst>
          <pc:docMk/>
          <pc:sldMk cId="1164991133" sldId="286"/>
        </pc:sldMkLst>
        <pc:spChg chg="mod">
          <ac:chgData name="" userId="" providerId="" clId="Web-{C252CBA9-3746-411C-BA54-945BC180538B}" dt="2020-12-12T18:54:51.251" v="707" actId="20577"/>
          <ac:spMkLst>
            <pc:docMk/>
            <pc:sldMk cId="1164991133" sldId="286"/>
            <ac:spMk id="2" creationId="{7016F231-ED7D-497F-AF02-E7C3E10D0F8B}"/>
          </ac:spMkLst>
        </pc:spChg>
        <pc:spChg chg="del">
          <ac:chgData name="" userId="" providerId="" clId="Web-{C252CBA9-3746-411C-BA54-945BC180538B}" dt="2020-12-12T18:53:37.469" v="673"/>
          <ac:spMkLst>
            <pc:docMk/>
            <pc:sldMk cId="1164991133" sldId="286"/>
            <ac:spMk id="3" creationId="{6C3FBB27-3D4D-4A17-88C0-6C416BDD3686}"/>
          </ac:spMkLst>
        </pc:spChg>
        <pc:spChg chg="mod">
          <ac:chgData name="" userId="" providerId="" clId="Web-{C252CBA9-3746-411C-BA54-945BC180538B}" dt="2020-12-12T19:48:57.585" v="1290" actId="20577"/>
          <ac:spMkLst>
            <pc:docMk/>
            <pc:sldMk cId="1164991133" sldId="286"/>
            <ac:spMk id="4" creationId="{7BE13CAA-B056-495F-A2B3-7D35E2F1E2B1}"/>
          </ac:spMkLst>
        </pc:spChg>
        <pc:picChg chg="add mod ord modCrop">
          <ac:chgData name="" userId="" providerId="" clId="Web-{C252CBA9-3746-411C-BA54-945BC180538B}" dt="2020-12-12T18:53:42.954" v="674" actId="14100"/>
          <ac:picMkLst>
            <pc:docMk/>
            <pc:sldMk cId="1164991133" sldId="286"/>
            <ac:picMk id="5" creationId="{6B5A528C-2467-4FF7-80E5-21F7DD76E56E}"/>
          </ac:picMkLst>
        </pc:picChg>
      </pc:sldChg>
      <pc:sldChg chg="addSp modSp new ord">
        <pc:chgData name="" userId="" providerId="" clId="Web-{C252CBA9-3746-411C-BA54-945BC180538B}" dt="2020-12-12T19:38:10.815" v="1203"/>
        <pc:sldMkLst>
          <pc:docMk/>
          <pc:sldMk cId="2221541295" sldId="287"/>
        </pc:sldMkLst>
        <pc:spChg chg="mod">
          <ac:chgData name="" userId="" providerId="" clId="Web-{C252CBA9-3746-411C-BA54-945BC180538B}" dt="2020-12-12T19:31:50.641" v="1178" actId="1076"/>
          <ac:spMkLst>
            <pc:docMk/>
            <pc:sldMk cId="2221541295" sldId="287"/>
            <ac:spMk id="2" creationId="{D939D190-20DC-4984-9182-4212683625CD}"/>
          </ac:spMkLst>
        </pc:spChg>
        <pc:spChg chg="add mod">
          <ac:chgData name="" userId="" providerId="" clId="Web-{C252CBA9-3746-411C-BA54-945BC180538B}" dt="2020-12-12T19:30:49.047" v="1171" actId="14100"/>
          <ac:spMkLst>
            <pc:docMk/>
            <pc:sldMk cId="2221541295" sldId="287"/>
            <ac:spMk id="4" creationId="{4D8A8472-D894-4736-A6B6-3EBC866FE5C3}"/>
          </ac:spMkLst>
        </pc:spChg>
        <pc:spChg chg="add mod">
          <ac:chgData name="" userId="" providerId="" clId="Web-{C252CBA9-3746-411C-BA54-945BC180538B}" dt="2020-12-12T19:31:35.547" v="1176"/>
          <ac:spMkLst>
            <pc:docMk/>
            <pc:sldMk cId="2221541295" sldId="287"/>
            <ac:spMk id="7" creationId="{188407CA-98B0-4768-A37B-7BF864D48C15}"/>
          </ac:spMkLst>
        </pc:spChg>
        <pc:picChg chg="add mod">
          <ac:chgData name="" userId="" providerId="" clId="Web-{C252CBA9-3746-411C-BA54-945BC180538B}" dt="2020-12-12T19:32:34.751" v="1189" actId="14100"/>
          <ac:picMkLst>
            <pc:docMk/>
            <pc:sldMk cId="2221541295" sldId="287"/>
            <ac:picMk id="3" creationId="{D06C01E8-1AD1-4D15-9DA8-2BF7D891C4A0}"/>
          </ac:picMkLst>
        </pc:picChg>
        <pc:picChg chg="add mod">
          <ac:chgData name="" userId="" providerId="" clId="Web-{C252CBA9-3746-411C-BA54-945BC180538B}" dt="2020-12-12T19:32:53.891" v="1192" actId="1076"/>
          <ac:picMkLst>
            <pc:docMk/>
            <pc:sldMk cId="2221541295" sldId="287"/>
            <ac:picMk id="6" creationId="{3070A0FD-6BF6-4D28-B875-7A1EA10F8CCA}"/>
          </ac:picMkLst>
        </pc:picChg>
      </pc:sldChg>
      <pc:sldChg chg="addSp delSp modSp new">
        <pc:chgData name="" userId="" providerId="" clId="Web-{C252CBA9-3746-411C-BA54-945BC180538B}" dt="2020-12-12T19:14:36.087" v="989" actId="20577"/>
        <pc:sldMkLst>
          <pc:docMk/>
          <pc:sldMk cId="1067137495" sldId="288"/>
        </pc:sldMkLst>
        <pc:spChg chg="mod">
          <ac:chgData name="" userId="" providerId="" clId="Web-{C252CBA9-3746-411C-BA54-945BC180538B}" dt="2020-12-12T19:09:34.788" v="868" actId="20577"/>
          <ac:spMkLst>
            <pc:docMk/>
            <pc:sldMk cId="1067137495" sldId="288"/>
            <ac:spMk id="2" creationId="{06787D89-E57F-4AB1-A0BB-ED9748E872A4}"/>
          </ac:spMkLst>
        </pc:spChg>
        <pc:spChg chg="del">
          <ac:chgData name="" userId="" providerId="" clId="Web-{C252CBA9-3746-411C-BA54-945BC180538B}" dt="2020-12-12T19:05:49.662" v="832"/>
          <ac:spMkLst>
            <pc:docMk/>
            <pc:sldMk cId="1067137495" sldId="288"/>
            <ac:spMk id="3" creationId="{221A0BC9-9D2F-4308-9763-9A6F9DD21A1A}"/>
          </ac:spMkLst>
        </pc:spChg>
        <pc:spChg chg="mod">
          <ac:chgData name="" userId="" providerId="" clId="Web-{C252CBA9-3746-411C-BA54-945BC180538B}" dt="2020-12-12T19:14:36.087" v="989" actId="20577"/>
          <ac:spMkLst>
            <pc:docMk/>
            <pc:sldMk cId="1067137495" sldId="288"/>
            <ac:spMk id="4" creationId="{630159B4-8374-48E3-965E-0AFFC29A2A74}"/>
          </ac:spMkLst>
        </pc:spChg>
        <pc:spChg chg="add del mod">
          <ac:chgData name="" userId="" providerId="" clId="Web-{C252CBA9-3746-411C-BA54-945BC180538B}" dt="2020-12-12T19:06:11.740" v="836"/>
          <ac:spMkLst>
            <pc:docMk/>
            <pc:sldMk cId="1067137495" sldId="288"/>
            <ac:spMk id="6" creationId="{2A7E08DA-758E-413F-B686-BBFD7257916F}"/>
          </ac:spMkLst>
        </pc:spChg>
        <pc:spChg chg="add del mod">
          <ac:chgData name="" userId="" providerId="" clId="Web-{C252CBA9-3746-411C-BA54-945BC180538B}" dt="2020-12-12T19:06:46.256" v="837"/>
          <ac:spMkLst>
            <pc:docMk/>
            <pc:sldMk cId="1067137495" sldId="288"/>
            <ac:spMk id="9" creationId="{36CB0A82-54B2-48C2-8115-3811C6483380}"/>
          </ac:spMkLst>
        </pc:spChg>
        <pc:spChg chg="add mod">
          <ac:chgData name="" userId="" providerId="" clId="Web-{C252CBA9-3746-411C-BA54-945BC180538B}" dt="2020-12-12T19:06:46.287" v="840"/>
          <ac:spMkLst>
            <pc:docMk/>
            <pc:sldMk cId="1067137495" sldId="288"/>
            <ac:spMk id="11" creationId="{B8CFD507-7980-4A7E-B89C-0B50BBCF665B}"/>
          </ac:spMkLst>
        </pc:spChg>
        <pc:spChg chg="add">
          <ac:chgData name="" userId="" providerId="" clId="Web-{C252CBA9-3746-411C-BA54-945BC180538B}" dt="2020-12-12T19:13:17.930" v="983"/>
          <ac:spMkLst>
            <pc:docMk/>
            <pc:sldMk cId="1067137495" sldId="288"/>
            <ac:spMk id="13" creationId="{4C83C391-8283-49F6-9349-521BCB706A79}"/>
          </ac:spMkLst>
        </pc:spChg>
        <pc:picChg chg="add del mod ord modCrop">
          <ac:chgData name="" userId="" providerId="" clId="Web-{C252CBA9-3746-411C-BA54-945BC180538B}" dt="2020-12-12T19:06:11.740" v="836"/>
          <ac:picMkLst>
            <pc:docMk/>
            <pc:sldMk cId="1067137495" sldId="288"/>
            <ac:picMk id="5" creationId="{2A66520E-7CD3-4590-A429-B856AF292744}"/>
          </ac:picMkLst>
        </pc:picChg>
        <pc:picChg chg="add mod ord modCrop">
          <ac:chgData name="" userId="" providerId="" clId="Web-{C252CBA9-3746-411C-BA54-945BC180538B}" dt="2020-12-12T19:06:46.271" v="838"/>
          <ac:picMkLst>
            <pc:docMk/>
            <pc:sldMk cId="1067137495" sldId="288"/>
            <ac:picMk id="10" creationId="{0B645420-9D6C-41F8-ADEF-D53A66624074}"/>
          </ac:picMkLst>
        </pc:picChg>
      </pc:sldChg>
      <pc:sldChg chg="addSp delSp modSp new ord">
        <pc:chgData name="" userId="" providerId="" clId="Web-{C252CBA9-3746-411C-BA54-945BC180538B}" dt="2020-12-12T19:16:19.322" v="1049" actId="20577"/>
        <pc:sldMkLst>
          <pc:docMk/>
          <pc:sldMk cId="2327182430" sldId="289"/>
        </pc:sldMkLst>
        <pc:spChg chg="mod">
          <ac:chgData name="" userId="" providerId="" clId="Web-{C252CBA9-3746-411C-BA54-945BC180538B}" dt="2020-12-12T19:15:33.103" v="1019" actId="20577"/>
          <ac:spMkLst>
            <pc:docMk/>
            <pc:sldMk cId="2327182430" sldId="289"/>
            <ac:spMk id="2" creationId="{5363990E-CCAB-4D94-87FB-5872298A37D6}"/>
          </ac:spMkLst>
        </pc:spChg>
        <pc:spChg chg="del">
          <ac:chgData name="" userId="" providerId="" clId="Web-{C252CBA9-3746-411C-BA54-945BC180538B}" dt="2020-12-12T19:07:25.365" v="842"/>
          <ac:spMkLst>
            <pc:docMk/>
            <pc:sldMk cId="2327182430" sldId="289"/>
            <ac:spMk id="3" creationId="{CE64C040-B486-4C89-93EF-AA963B9CA95C}"/>
          </ac:spMkLst>
        </pc:spChg>
        <pc:spChg chg="mod">
          <ac:chgData name="" userId="" providerId="" clId="Web-{C252CBA9-3746-411C-BA54-945BC180538B}" dt="2020-12-12T19:16:19.322" v="1049" actId="20577"/>
          <ac:spMkLst>
            <pc:docMk/>
            <pc:sldMk cId="2327182430" sldId="289"/>
            <ac:spMk id="4" creationId="{0A90FA89-4E42-4762-A42D-AC8A7837E7AA}"/>
          </ac:spMkLst>
        </pc:spChg>
        <pc:spChg chg="add del mod">
          <ac:chgData name="" userId="" providerId="" clId="Web-{C252CBA9-3746-411C-BA54-945BC180538B}" dt="2020-12-12T19:07:34.975" v="846"/>
          <ac:spMkLst>
            <pc:docMk/>
            <pc:sldMk cId="2327182430" sldId="289"/>
            <ac:spMk id="6" creationId="{7E3288D3-AA69-4AA0-B174-BB36A1CDC5AF}"/>
          </ac:spMkLst>
        </pc:spChg>
        <pc:spChg chg="add del mod">
          <ac:chgData name="" userId="" providerId="" clId="Web-{C252CBA9-3746-411C-BA54-945BC180538B}" dt="2020-12-12T19:08:53.757" v="848"/>
          <ac:spMkLst>
            <pc:docMk/>
            <pc:sldMk cId="2327182430" sldId="289"/>
            <ac:spMk id="9" creationId="{5D7C5D4F-0E72-4C03-9CD1-F1343694DDF6}"/>
          </ac:spMkLst>
        </pc:spChg>
        <pc:spChg chg="add mod">
          <ac:chgData name="" userId="" providerId="" clId="Web-{C252CBA9-3746-411C-BA54-945BC180538B}" dt="2020-12-12T19:08:53.788" v="851"/>
          <ac:spMkLst>
            <pc:docMk/>
            <pc:sldMk cId="2327182430" sldId="289"/>
            <ac:spMk id="11" creationId="{BEBD1A2D-E512-4442-BB6C-3FE35F180603}"/>
          </ac:spMkLst>
        </pc:spChg>
        <pc:picChg chg="add del mod ord modCrop">
          <ac:chgData name="" userId="" providerId="" clId="Web-{C252CBA9-3746-411C-BA54-945BC180538B}" dt="2020-12-12T19:07:34.975" v="847"/>
          <ac:picMkLst>
            <pc:docMk/>
            <pc:sldMk cId="2327182430" sldId="289"/>
            <ac:picMk id="5" creationId="{07FE0238-D8AA-44F0-9357-CA8812F90514}"/>
          </ac:picMkLst>
        </pc:picChg>
        <pc:picChg chg="add mod ord modCrop">
          <ac:chgData name="" userId="" providerId="" clId="Web-{C252CBA9-3746-411C-BA54-945BC180538B}" dt="2020-12-12T19:08:53.772" v="849"/>
          <ac:picMkLst>
            <pc:docMk/>
            <pc:sldMk cId="2327182430" sldId="289"/>
            <ac:picMk id="10" creationId="{820B3C60-957C-4EEA-8486-91A0A436D402}"/>
          </ac:picMkLst>
        </pc:picChg>
      </pc:sldChg>
      <pc:sldChg chg="addSp modSp new ord">
        <pc:chgData name="" userId="" providerId="" clId="Web-{C252CBA9-3746-411C-BA54-945BC180538B}" dt="2020-12-12T19:50:35.414" v="1300" actId="20577"/>
        <pc:sldMkLst>
          <pc:docMk/>
          <pc:sldMk cId="3931285035" sldId="290"/>
        </pc:sldMkLst>
        <pc:spChg chg="mod">
          <ac:chgData name="" userId="" providerId="" clId="Web-{C252CBA9-3746-411C-BA54-945BC180538B}" dt="2020-12-12T19:50:35.414" v="1300" actId="20577"/>
          <ac:spMkLst>
            <pc:docMk/>
            <pc:sldMk cId="3931285035" sldId="290"/>
            <ac:spMk id="3" creationId="{3D84E83F-B4F9-479A-8B9A-F22DBAEF0896}"/>
          </ac:spMkLst>
        </pc:spChg>
        <pc:spChg chg="add mod">
          <ac:chgData name="" userId="" providerId="" clId="Web-{C252CBA9-3746-411C-BA54-945BC180538B}" dt="2020-12-12T19:42:38.270" v="1225" actId="1076"/>
          <ac:spMkLst>
            <pc:docMk/>
            <pc:sldMk cId="3931285035" sldId="290"/>
            <ac:spMk id="5" creationId="{9776D594-D1A6-4726-B717-06BDD09420F5}"/>
          </ac:spMkLst>
        </pc:spChg>
        <pc:picChg chg="add mod">
          <ac:chgData name="" userId="" providerId="" clId="Web-{C252CBA9-3746-411C-BA54-945BC180538B}" dt="2020-12-12T19:43:05.239" v="1233" actId="1076"/>
          <ac:picMkLst>
            <pc:docMk/>
            <pc:sldMk cId="3931285035" sldId="290"/>
            <ac:picMk id="4" creationId="{9147ED2F-1CDD-4A73-A9F6-F7700E099C3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D236E4-275E-4746-8228-A370D2969DE9}" type="datetimeFigureOut">
              <a:rPr lang="nl-NL" smtClean="0"/>
              <a:t>13-12-2020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BA6A52-5D8B-4E77-8567-9016C30344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2163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642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10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60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434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599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52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110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447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807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310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23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6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24" r:id="rId5"/>
    <p:sldLayoutId id="2147483718" r:id="rId6"/>
    <p:sldLayoutId id="2147483719" r:id="rId7"/>
    <p:sldLayoutId id="2147483720" r:id="rId8"/>
    <p:sldLayoutId id="2147483723" r:id="rId9"/>
    <p:sldLayoutId id="2147483721" r:id="rId10"/>
    <p:sldLayoutId id="2147483722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Baksteen_van_geel_bakkende_klei,_20_x_9_x_4,5_cm,_handvormsteen_met_een_ijzeren_pen,_met_-_U105OFL_-_60019157_-_RCE.jpg" TargetMode="External"/><Relationship Id="rId7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rayer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sa/3.0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aken.wikiwijs.nl/62318/Quick_Scan" TargetMode="Externa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79505738@N03/46786553305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lAiDtd4ZAYk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mazanto/47649544172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creativecommons.org/licenses/by-nc-sa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Salon_du_livre_ancien_et_de_l'estampe_2013_014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creativecommons.org/licenses/by-sa/3.0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nl.wikipedia.org/wiki/Sjabloon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nl.wiktionary.org/wiki/trapgevel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s://creativecommons.org/licenses/by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FA4006-9FD2-4BD5-B768-2457DA7E8F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-1" b="15708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pPr algn="ctr"/>
            <a:r>
              <a:rPr lang="de-DE" sz="10800"/>
              <a:t>Beeldend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de-DE" sz="3200" dirty="0" err="1"/>
              <a:t>Les</a:t>
            </a:r>
            <a:r>
              <a:rPr lang="de-DE" sz="3200" dirty="0"/>
              <a:t> 5</a:t>
            </a: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4390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25917-5210-4E3E-B187-6BF0BF856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31" y="1236141"/>
            <a:ext cx="4538472" cy="3429000"/>
          </a:xfrm>
        </p:spPr>
        <p:txBody>
          <a:bodyPr>
            <a:normAutofit/>
          </a:bodyPr>
          <a:lstStyle/>
          <a:p>
            <a:r>
              <a:rPr lang="nl-NL" sz="4400" dirty="0"/>
              <a:t>Inspiratie</a:t>
            </a:r>
          </a:p>
        </p:txBody>
      </p:sp>
      <p:pic>
        <p:nvPicPr>
          <p:cNvPr id="18" name="Afbeelding 17" descr="Afbeelding met stuk, rots, taart, tafel&#10;&#10;Automatisch gegenereerde beschrijving">
            <a:extLst>
              <a:ext uri="{FF2B5EF4-FFF2-40B4-BE49-F238E27FC236}">
                <a16:creationId xmlns:a16="http://schemas.microsoft.com/office/drawing/2014/main" id="{2B4212E1-3BB0-411E-86AD-A54B13C5EF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233333" y="730267"/>
            <a:ext cx="7401715" cy="5178596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02D2C58F-CD8F-45A3-9C12-C555A3E516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0340" y="730267"/>
            <a:ext cx="4063729" cy="539746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AA30036-1225-48B4-B626-83AD17F120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2514" y="730267"/>
            <a:ext cx="4457826" cy="5397466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4AC7DA95-D5EA-4DE5-AB98-416AF43D63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2514" y="334819"/>
            <a:ext cx="4380526" cy="618836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B0F327D-88C0-496A-996D-55CF97C866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07770" y="387380"/>
            <a:ext cx="4228869" cy="60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438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51E528-EE50-40A3-B423-1F04FF61C6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D84E83F-B4F9-479A-8B9A-F22DBAEF08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sz="4000" b="1" dirty="0">
                <a:solidFill>
                  <a:srgbClr val="0070C0"/>
                </a:solidFill>
              </a:rPr>
              <a:t>Gebruik inkt en rollers</a:t>
            </a:r>
          </a:p>
        </p:txBody>
      </p:sp>
      <p:pic>
        <p:nvPicPr>
          <p:cNvPr id="4" name="Afbeelding 4" descr="Afbeelding met tafel, binnen, voedsel, zitten&#10;&#10;Automatisch gegenereerde beschrijving">
            <a:extLst>
              <a:ext uri="{FF2B5EF4-FFF2-40B4-BE49-F238E27FC236}">
                <a16:creationId xmlns:a16="http://schemas.microsoft.com/office/drawing/2014/main" id="{9147ED2F-1CDD-4A73-A9F6-F7700E099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91935" y="1447801"/>
            <a:ext cx="10512878" cy="2982686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9776D594-D1A6-4726-B717-06BDD09420F5}"/>
              </a:ext>
            </a:extLst>
          </p:cNvPr>
          <p:cNvSpPr txBox="1"/>
          <p:nvPr/>
        </p:nvSpPr>
        <p:spPr>
          <a:xfrm>
            <a:off x="4384221" y="3001736"/>
            <a:ext cx="2743200" cy="31750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r>
              <a:rPr lang="en-US">
                <a:hlinkClick r:id="rId3"/>
              </a:rPr>
              <a:t>Deze foto</a:t>
            </a:r>
            <a:r>
              <a:rPr lang="en-US"/>
              <a:t> van Onbekende auteur is gelicentieerd onder </a:t>
            </a:r>
            <a:r>
              <a:rPr lang="en-US">
                <a:hlinkClick r:id="rId4"/>
              </a:rPr>
              <a:t>CC BY-SA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1285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4D24BFD5-D814-402B-B6C4-EEF6AE14B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C81825-6324-418F-9B2C-94781FFBF6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2"/>
            <a:ext cx="6281928" cy="4135437"/>
          </a:xfrm>
        </p:spPr>
        <p:txBody>
          <a:bodyPr>
            <a:normAutofit/>
          </a:bodyPr>
          <a:lstStyle/>
          <a:p>
            <a:r>
              <a:rPr lang="nl-NL" sz="8800" dirty="0"/>
              <a:t>Laatste15 minuten: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FED7E8-9A97-475F-9FA4-113410D44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6139" y="1031284"/>
            <a:ext cx="3647661" cy="4436126"/>
          </a:xfrm>
          <a:custGeom>
            <a:avLst/>
            <a:gdLst>
              <a:gd name="connsiteX0" fmla="*/ 0 w 3647661"/>
              <a:gd name="connsiteY0" fmla="*/ 0 h 4436126"/>
              <a:gd name="connsiteX1" fmla="*/ 498514 w 3647661"/>
              <a:gd name="connsiteY1" fmla="*/ 0 h 4436126"/>
              <a:gd name="connsiteX2" fmla="*/ 1069981 w 3647661"/>
              <a:gd name="connsiteY2" fmla="*/ 0 h 4436126"/>
              <a:gd name="connsiteX3" fmla="*/ 1714401 w 3647661"/>
              <a:gd name="connsiteY3" fmla="*/ 0 h 4436126"/>
              <a:gd name="connsiteX4" fmla="*/ 2285868 w 3647661"/>
              <a:gd name="connsiteY4" fmla="*/ 0 h 4436126"/>
              <a:gd name="connsiteX5" fmla="*/ 2784381 w 3647661"/>
              <a:gd name="connsiteY5" fmla="*/ 0 h 4436126"/>
              <a:gd name="connsiteX6" fmla="*/ 3647661 w 3647661"/>
              <a:gd name="connsiteY6" fmla="*/ 0 h 4436126"/>
              <a:gd name="connsiteX7" fmla="*/ 3647661 w 3647661"/>
              <a:gd name="connsiteY7" fmla="*/ 633732 h 4436126"/>
              <a:gd name="connsiteX8" fmla="*/ 3647661 w 3647661"/>
              <a:gd name="connsiteY8" fmla="*/ 1267465 h 4436126"/>
              <a:gd name="connsiteX9" fmla="*/ 3647661 w 3647661"/>
              <a:gd name="connsiteY9" fmla="*/ 1768113 h 4436126"/>
              <a:gd name="connsiteX10" fmla="*/ 3647661 w 3647661"/>
              <a:gd name="connsiteY10" fmla="*/ 2446207 h 4436126"/>
              <a:gd name="connsiteX11" fmla="*/ 3647661 w 3647661"/>
              <a:gd name="connsiteY11" fmla="*/ 2946855 h 4436126"/>
              <a:gd name="connsiteX12" fmla="*/ 3647661 w 3647661"/>
              <a:gd name="connsiteY12" fmla="*/ 3580587 h 4436126"/>
              <a:gd name="connsiteX13" fmla="*/ 3647661 w 3647661"/>
              <a:gd name="connsiteY13" fmla="*/ 4436126 h 4436126"/>
              <a:gd name="connsiteX14" fmla="*/ 3039718 w 3647661"/>
              <a:gd name="connsiteY14" fmla="*/ 4436126 h 4436126"/>
              <a:gd name="connsiteX15" fmla="*/ 2431774 w 3647661"/>
              <a:gd name="connsiteY15" fmla="*/ 4436126 h 4436126"/>
              <a:gd name="connsiteX16" fmla="*/ 1823831 w 3647661"/>
              <a:gd name="connsiteY16" fmla="*/ 4436126 h 4436126"/>
              <a:gd name="connsiteX17" fmla="*/ 1288840 w 3647661"/>
              <a:gd name="connsiteY17" fmla="*/ 4436126 h 4436126"/>
              <a:gd name="connsiteX18" fmla="*/ 607943 w 3647661"/>
              <a:gd name="connsiteY18" fmla="*/ 4436126 h 4436126"/>
              <a:gd name="connsiteX19" fmla="*/ 0 w 3647661"/>
              <a:gd name="connsiteY19" fmla="*/ 4436126 h 4436126"/>
              <a:gd name="connsiteX20" fmla="*/ 0 w 3647661"/>
              <a:gd name="connsiteY20" fmla="*/ 3758032 h 4436126"/>
              <a:gd name="connsiteX21" fmla="*/ 0 w 3647661"/>
              <a:gd name="connsiteY21" fmla="*/ 3035578 h 4436126"/>
              <a:gd name="connsiteX22" fmla="*/ 0 w 3647661"/>
              <a:gd name="connsiteY22" fmla="*/ 2401845 h 4436126"/>
              <a:gd name="connsiteX23" fmla="*/ 0 w 3647661"/>
              <a:gd name="connsiteY23" fmla="*/ 1768113 h 4436126"/>
              <a:gd name="connsiteX24" fmla="*/ 0 w 3647661"/>
              <a:gd name="connsiteY24" fmla="*/ 1178742 h 4436126"/>
              <a:gd name="connsiteX25" fmla="*/ 0 w 3647661"/>
              <a:gd name="connsiteY25" fmla="*/ 589371 h 4436126"/>
              <a:gd name="connsiteX26" fmla="*/ 0 w 3647661"/>
              <a:gd name="connsiteY26" fmla="*/ 0 h 4436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47661" h="4436126" fill="none" extrusionOk="0">
                <a:moveTo>
                  <a:pt x="0" y="0"/>
                </a:moveTo>
                <a:cubicBezTo>
                  <a:pt x="116158" y="-16963"/>
                  <a:pt x="364681" y="-4006"/>
                  <a:pt x="498514" y="0"/>
                </a:cubicBezTo>
                <a:cubicBezTo>
                  <a:pt x="632347" y="4006"/>
                  <a:pt x="950865" y="15164"/>
                  <a:pt x="1069981" y="0"/>
                </a:cubicBezTo>
                <a:cubicBezTo>
                  <a:pt x="1189097" y="-15164"/>
                  <a:pt x="1556518" y="-23132"/>
                  <a:pt x="1714401" y="0"/>
                </a:cubicBezTo>
                <a:cubicBezTo>
                  <a:pt x="1872284" y="23132"/>
                  <a:pt x="2015985" y="9364"/>
                  <a:pt x="2285868" y="0"/>
                </a:cubicBezTo>
                <a:cubicBezTo>
                  <a:pt x="2555751" y="-9364"/>
                  <a:pt x="2555148" y="14141"/>
                  <a:pt x="2784381" y="0"/>
                </a:cubicBezTo>
                <a:cubicBezTo>
                  <a:pt x="3013614" y="-14141"/>
                  <a:pt x="3216105" y="-3763"/>
                  <a:pt x="3647661" y="0"/>
                </a:cubicBezTo>
                <a:cubicBezTo>
                  <a:pt x="3623206" y="221859"/>
                  <a:pt x="3622213" y="458853"/>
                  <a:pt x="3647661" y="633732"/>
                </a:cubicBezTo>
                <a:cubicBezTo>
                  <a:pt x="3673109" y="808611"/>
                  <a:pt x="3674779" y="1138417"/>
                  <a:pt x="3647661" y="1267465"/>
                </a:cubicBezTo>
                <a:cubicBezTo>
                  <a:pt x="3620543" y="1396513"/>
                  <a:pt x="3664792" y="1625185"/>
                  <a:pt x="3647661" y="1768113"/>
                </a:cubicBezTo>
                <a:cubicBezTo>
                  <a:pt x="3630530" y="1911041"/>
                  <a:pt x="3671056" y="2135008"/>
                  <a:pt x="3647661" y="2446207"/>
                </a:cubicBezTo>
                <a:cubicBezTo>
                  <a:pt x="3624266" y="2757406"/>
                  <a:pt x="3642702" y="2713342"/>
                  <a:pt x="3647661" y="2946855"/>
                </a:cubicBezTo>
                <a:cubicBezTo>
                  <a:pt x="3652620" y="3180368"/>
                  <a:pt x="3664319" y="3290221"/>
                  <a:pt x="3647661" y="3580587"/>
                </a:cubicBezTo>
                <a:cubicBezTo>
                  <a:pt x="3631003" y="3870953"/>
                  <a:pt x="3617531" y="4259425"/>
                  <a:pt x="3647661" y="4436126"/>
                </a:cubicBezTo>
                <a:cubicBezTo>
                  <a:pt x="3523929" y="4410412"/>
                  <a:pt x="3241413" y="4436068"/>
                  <a:pt x="3039718" y="4436126"/>
                </a:cubicBezTo>
                <a:cubicBezTo>
                  <a:pt x="2838023" y="4436184"/>
                  <a:pt x="2630387" y="4431142"/>
                  <a:pt x="2431774" y="4436126"/>
                </a:cubicBezTo>
                <a:cubicBezTo>
                  <a:pt x="2233161" y="4441110"/>
                  <a:pt x="2003296" y="4449826"/>
                  <a:pt x="1823831" y="4436126"/>
                </a:cubicBezTo>
                <a:cubicBezTo>
                  <a:pt x="1644366" y="4422426"/>
                  <a:pt x="1399453" y="4442442"/>
                  <a:pt x="1288840" y="4436126"/>
                </a:cubicBezTo>
                <a:cubicBezTo>
                  <a:pt x="1178227" y="4429810"/>
                  <a:pt x="793482" y="4411099"/>
                  <a:pt x="607943" y="4436126"/>
                </a:cubicBezTo>
                <a:cubicBezTo>
                  <a:pt x="422404" y="4461153"/>
                  <a:pt x="158703" y="4453091"/>
                  <a:pt x="0" y="4436126"/>
                </a:cubicBezTo>
                <a:cubicBezTo>
                  <a:pt x="8129" y="4099466"/>
                  <a:pt x="23502" y="4014012"/>
                  <a:pt x="0" y="3758032"/>
                </a:cubicBezTo>
                <a:cubicBezTo>
                  <a:pt x="-23502" y="3502052"/>
                  <a:pt x="8018" y="3295661"/>
                  <a:pt x="0" y="3035578"/>
                </a:cubicBezTo>
                <a:cubicBezTo>
                  <a:pt x="-8018" y="2775495"/>
                  <a:pt x="-8720" y="2595880"/>
                  <a:pt x="0" y="2401845"/>
                </a:cubicBezTo>
                <a:cubicBezTo>
                  <a:pt x="8720" y="2207810"/>
                  <a:pt x="9279" y="1982551"/>
                  <a:pt x="0" y="1768113"/>
                </a:cubicBezTo>
                <a:cubicBezTo>
                  <a:pt x="-9279" y="1553675"/>
                  <a:pt x="7090" y="1354447"/>
                  <a:pt x="0" y="1178742"/>
                </a:cubicBezTo>
                <a:cubicBezTo>
                  <a:pt x="-7090" y="1003037"/>
                  <a:pt x="-23786" y="768334"/>
                  <a:pt x="0" y="589371"/>
                </a:cubicBezTo>
                <a:cubicBezTo>
                  <a:pt x="23786" y="410408"/>
                  <a:pt x="-16955" y="242082"/>
                  <a:pt x="0" y="0"/>
                </a:cubicBezTo>
                <a:close/>
              </a:path>
              <a:path w="3647661" h="4436126" stroke="0" extrusionOk="0">
                <a:moveTo>
                  <a:pt x="0" y="0"/>
                </a:moveTo>
                <a:cubicBezTo>
                  <a:pt x="171149" y="-7244"/>
                  <a:pt x="374684" y="2591"/>
                  <a:pt x="534990" y="0"/>
                </a:cubicBezTo>
                <a:cubicBezTo>
                  <a:pt x="695296" y="-2591"/>
                  <a:pt x="907320" y="7483"/>
                  <a:pt x="1069981" y="0"/>
                </a:cubicBezTo>
                <a:cubicBezTo>
                  <a:pt x="1232642" y="-7483"/>
                  <a:pt x="1543604" y="-26203"/>
                  <a:pt x="1677924" y="0"/>
                </a:cubicBezTo>
                <a:cubicBezTo>
                  <a:pt x="1812244" y="26203"/>
                  <a:pt x="2140632" y="31361"/>
                  <a:pt x="2322344" y="0"/>
                </a:cubicBezTo>
                <a:cubicBezTo>
                  <a:pt x="2504056" y="-31361"/>
                  <a:pt x="2658834" y="3381"/>
                  <a:pt x="2893811" y="0"/>
                </a:cubicBezTo>
                <a:cubicBezTo>
                  <a:pt x="3128788" y="-3381"/>
                  <a:pt x="3338741" y="-10376"/>
                  <a:pt x="3647661" y="0"/>
                </a:cubicBezTo>
                <a:cubicBezTo>
                  <a:pt x="3628986" y="244498"/>
                  <a:pt x="3624774" y="362520"/>
                  <a:pt x="3647661" y="545010"/>
                </a:cubicBezTo>
                <a:cubicBezTo>
                  <a:pt x="3670549" y="727500"/>
                  <a:pt x="3619543" y="968439"/>
                  <a:pt x="3647661" y="1134381"/>
                </a:cubicBezTo>
                <a:cubicBezTo>
                  <a:pt x="3675779" y="1300323"/>
                  <a:pt x="3670065" y="1646297"/>
                  <a:pt x="3647661" y="1856836"/>
                </a:cubicBezTo>
                <a:cubicBezTo>
                  <a:pt x="3625257" y="2067375"/>
                  <a:pt x="3632904" y="2315399"/>
                  <a:pt x="3647661" y="2490568"/>
                </a:cubicBezTo>
                <a:cubicBezTo>
                  <a:pt x="3662418" y="2665737"/>
                  <a:pt x="3616073" y="2880164"/>
                  <a:pt x="3647661" y="3124300"/>
                </a:cubicBezTo>
                <a:cubicBezTo>
                  <a:pt x="3679249" y="3368436"/>
                  <a:pt x="3677361" y="3519722"/>
                  <a:pt x="3647661" y="3758032"/>
                </a:cubicBezTo>
                <a:cubicBezTo>
                  <a:pt x="3617961" y="3996342"/>
                  <a:pt x="3615180" y="4147465"/>
                  <a:pt x="3647661" y="4436126"/>
                </a:cubicBezTo>
                <a:cubicBezTo>
                  <a:pt x="3506685" y="4421969"/>
                  <a:pt x="3266652" y="4433618"/>
                  <a:pt x="3149147" y="4436126"/>
                </a:cubicBezTo>
                <a:cubicBezTo>
                  <a:pt x="3031642" y="4438634"/>
                  <a:pt x="2832267" y="4432536"/>
                  <a:pt x="2650634" y="4436126"/>
                </a:cubicBezTo>
                <a:cubicBezTo>
                  <a:pt x="2469001" y="4439716"/>
                  <a:pt x="2324677" y="4416284"/>
                  <a:pt x="2042690" y="4436126"/>
                </a:cubicBezTo>
                <a:cubicBezTo>
                  <a:pt x="1760703" y="4455968"/>
                  <a:pt x="1686949" y="4416099"/>
                  <a:pt x="1398270" y="4436126"/>
                </a:cubicBezTo>
                <a:cubicBezTo>
                  <a:pt x="1109591" y="4456153"/>
                  <a:pt x="1071585" y="4455485"/>
                  <a:pt x="899756" y="4436126"/>
                </a:cubicBezTo>
                <a:cubicBezTo>
                  <a:pt x="727927" y="4416767"/>
                  <a:pt x="344407" y="4430463"/>
                  <a:pt x="0" y="4436126"/>
                </a:cubicBezTo>
                <a:cubicBezTo>
                  <a:pt x="5440" y="4303018"/>
                  <a:pt x="91" y="4161914"/>
                  <a:pt x="0" y="3891116"/>
                </a:cubicBezTo>
                <a:cubicBezTo>
                  <a:pt x="-91" y="3620318"/>
                  <a:pt x="-11601" y="3462294"/>
                  <a:pt x="0" y="3301745"/>
                </a:cubicBezTo>
                <a:cubicBezTo>
                  <a:pt x="11601" y="3141196"/>
                  <a:pt x="22776" y="2916996"/>
                  <a:pt x="0" y="2756735"/>
                </a:cubicBezTo>
                <a:cubicBezTo>
                  <a:pt x="-22776" y="2596474"/>
                  <a:pt x="5257" y="2440491"/>
                  <a:pt x="0" y="2256087"/>
                </a:cubicBezTo>
                <a:cubicBezTo>
                  <a:pt x="-5257" y="2071683"/>
                  <a:pt x="20189" y="1902567"/>
                  <a:pt x="0" y="1666716"/>
                </a:cubicBezTo>
                <a:cubicBezTo>
                  <a:pt x="-20189" y="1430865"/>
                  <a:pt x="-21241" y="1161108"/>
                  <a:pt x="0" y="988622"/>
                </a:cubicBezTo>
                <a:cubicBezTo>
                  <a:pt x="21241" y="816136"/>
                  <a:pt x="17108" y="406740"/>
                  <a:pt x="0" y="0"/>
                </a:cubicBezTo>
                <a:close/>
              </a:path>
            </a:pathLst>
          </a:custGeom>
          <a:solidFill>
            <a:srgbClr val="DA8736"/>
          </a:solidFill>
          <a:ln w="57150">
            <a:solidFill>
              <a:srgbClr val="DA8736"/>
            </a:solidFill>
            <a:extLst>
              <a:ext uri="{C807C97D-BFC1-408E-A445-0C87EB9F89A2}">
                <ask:lineSketchStyleProps xmlns:ask="http://schemas.microsoft.com/office/drawing/2018/sketchyshapes" sd="68728339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3516A6-ECC8-4FBC-8B20-1DBA6DA8F8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8328" y="1390590"/>
            <a:ext cx="3200400" cy="3850919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nl-NL" sz="3600" b="1" dirty="0">
                <a:solidFill>
                  <a:schemeClr val="bg1"/>
                </a:solidFill>
              </a:rPr>
              <a:t>Alle panden komen nu op de achtergrond </a:t>
            </a:r>
            <a:r>
              <a:rPr lang="nl-NL" sz="3600" b="1" dirty="0" err="1">
                <a:solidFill>
                  <a:schemeClr val="bg1"/>
                </a:solidFill>
              </a:rPr>
              <a:t>dmv</a:t>
            </a:r>
            <a:r>
              <a:rPr lang="nl-NL" sz="3600" b="1" dirty="0">
                <a:solidFill>
                  <a:schemeClr val="bg1"/>
                </a:solidFill>
              </a:rPr>
              <a:t> met inkt  ingerolde sjablonen </a:t>
            </a:r>
            <a:r>
              <a:rPr lang="nl-NL" sz="3600" b="1" dirty="0" err="1">
                <a:solidFill>
                  <a:schemeClr val="bg1"/>
                </a:solidFill>
              </a:rPr>
              <a:t>sommmige</a:t>
            </a:r>
            <a:r>
              <a:rPr lang="nl-NL" sz="3600" b="1" dirty="0">
                <a:solidFill>
                  <a:schemeClr val="bg1"/>
                </a:solidFill>
              </a:rPr>
              <a:t> sjablonen worden meerdere keren afgedrukt..</a:t>
            </a:r>
          </a:p>
          <a:p>
            <a:r>
              <a:rPr lang="nl-NL" sz="3600" b="1" dirty="0">
                <a:solidFill>
                  <a:schemeClr val="bg1"/>
                </a:solidFill>
              </a:rPr>
              <a:t>NABESPREKEN</a:t>
            </a: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2A39B854-4B6C-4F7F-A602-6F97770CE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5439978"/>
            <a:ext cx="6281928" cy="27432"/>
          </a:xfrm>
          <a:custGeom>
            <a:avLst/>
            <a:gdLst>
              <a:gd name="connsiteX0" fmla="*/ 0 w 6281928"/>
              <a:gd name="connsiteY0" fmla="*/ 0 h 27432"/>
              <a:gd name="connsiteX1" fmla="*/ 572353 w 6281928"/>
              <a:gd name="connsiteY1" fmla="*/ 0 h 27432"/>
              <a:gd name="connsiteX2" fmla="*/ 1207526 w 6281928"/>
              <a:gd name="connsiteY2" fmla="*/ 0 h 27432"/>
              <a:gd name="connsiteX3" fmla="*/ 1779880 w 6281928"/>
              <a:gd name="connsiteY3" fmla="*/ 0 h 27432"/>
              <a:gd name="connsiteX4" fmla="*/ 2540691 w 6281928"/>
              <a:gd name="connsiteY4" fmla="*/ 0 h 27432"/>
              <a:gd name="connsiteX5" fmla="*/ 3238683 w 6281928"/>
              <a:gd name="connsiteY5" fmla="*/ 0 h 27432"/>
              <a:gd name="connsiteX6" fmla="*/ 3936675 w 6281928"/>
              <a:gd name="connsiteY6" fmla="*/ 0 h 27432"/>
              <a:gd name="connsiteX7" fmla="*/ 4760305 w 6281928"/>
              <a:gd name="connsiteY7" fmla="*/ 0 h 27432"/>
              <a:gd name="connsiteX8" fmla="*/ 5521117 w 6281928"/>
              <a:gd name="connsiteY8" fmla="*/ 0 h 27432"/>
              <a:gd name="connsiteX9" fmla="*/ 6281928 w 6281928"/>
              <a:gd name="connsiteY9" fmla="*/ 0 h 27432"/>
              <a:gd name="connsiteX10" fmla="*/ 6281928 w 6281928"/>
              <a:gd name="connsiteY10" fmla="*/ 27432 h 27432"/>
              <a:gd name="connsiteX11" fmla="*/ 5772394 w 6281928"/>
              <a:gd name="connsiteY11" fmla="*/ 27432 h 27432"/>
              <a:gd name="connsiteX12" fmla="*/ 5200040 w 6281928"/>
              <a:gd name="connsiteY12" fmla="*/ 27432 h 27432"/>
              <a:gd name="connsiteX13" fmla="*/ 4439229 w 6281928"/>
              <a:gd name="connsiteY13" fmla="*/ 27432 h 27432"/>
              <a:gd name="connsiteX14" fmla="*/ 3615599 w 6281928"/>
              <a:gd name="connsiteY14" fmla="*/ 27432 h 27432"/>
              <a:gd name="connsiteX15" fmla="*/ 2980426 w 6281928"/>
              <a:gd name="connsiteY15" fmla="*/ 27432 h 27432"/>
              <a:gd name="connsiteX16" fmla="*/ 2156795 w 6281928"/>
              <a:gd name="connsiteY16" fmla="*/ 27432 h 27432"/>
              <a:gd name="connsiteX17" fmla="*/ 1584442 w 6281928"/>
              <a:gd name="connsiteY17" fmla="*/ 27432 h 27432"/>
              <a:gd name="connsiteX18" fmla="*/ 1074908 w 6281928"/>
              <a:gd name="connsiteY18" fmla="*/ 27432 h 27432"/>
              <a:gd name="connsiteX19" fmla="*/ 0 w 6281928"/>
              <a:gd name="connsiteY19" fmla="*/ 27432 h 27432"/>
              <a:gd name="connsiteX20" fmla="*/ 0 w 6281928"/>
              <a:gd name="connsiteY20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281928" h="27432" fill="none" extrusionOk="0">
                <a:moveTo>
                  <a:pt x="0" y="0"/>
                </a:moveTo>
                <a:cubicBezTo>
                  <a:pt x="205960" y="24870"/>
                  <a:pt x="343550" y="5918"/>
                  <a:pt x="572353" y="0"/>
                </a:cubicBezTo>
                <a:cubicBezTo>
                  <a:pt x="801156" y="-5918"/>
                  <a:pt x="1015649" y="-11381"/>
                  <a:pt x="1207526" y="0"/>
                </a:cubicBezTo>
                <a:cubicBezTo>
                  <a:pt x="1399403" y="11381"/>
                  <a:pt x="1549725" y="7866"/>
                  <a:pt x="1779880" y="0"/>
                </a:cubicBezTo>
                <a:cubicBezTo>
                  <a:pt x="2010035" y="-7866"/>
                  <a:pt x="2190674" y="12826"/>
                  <a:pt x="2540691" y="0"/>
                </a:cubicBezTo>
                <a:cubicBezTo>
                  <a:pt x="2890708" y="-12826"/>
                  <a:pt x="3025718" y="-18534"/>
                  <a:pt x="3238683" y="0"/>
                </a:cubicBezTo>
                <a:cubicBezTo>
                  <a:pt x="3451648" y="18534"/>
                  <a:pt x="3603947" y="14884"/>
                  <a:pt x="3936675" y="0"/>
                </a:cubicBezTo>
                <a:cubicBezTo>
                  <a:pt x="4269403" y="-14884"/>
                  <a:pt x="4480718" y="-24607"/>
                  <a:pt x="4760305" y="0"/>
                </a:cubicBezTo>
                <a:cubicBezTo>
                  <a:pt x="5039892" y="24607"/>
                  <a:pt x="5359549" y="-31311"/>
                  <a:pt x="5521117" y="0"/>
                </a:cubicBezTo>
                <a:cubicBezTo>
                  <a:pt x="5682685" y="31311"/>
                  <a:pt x="5986067" y="-12593"/>
                  <a:pt x="6281928" y="0"/>
                </a:cubicBezTo>
                <a:cubicBezTo>
                  <a:pt x="6282764" y="13055"/>
                  <a:pt x="6281755" y="18641"/>
                  <a:pt x="6281928" y="27432"/>
                </a:cubicBezTo>
                <a:cubicBezTo>
                  <a:pt x="6078981" y="17572"/>
                  <a:pt x="5961061" y="11434"/>
                  <a:pt x="5772394" y="27432"/>
                </a:cubicBezTo>
                <a:cubicBezTo>
                  <a:pt x="5583727" y="43430"/>
                  <a:pt x="5329968" y="33352"/>
                  <a:pt x="5200040" y="27432"/>
                </a:cubicBezTo>
                <a:cubicBezTo>
                  <a:pt x="5070112" y="21512"/>
                  <a:pt x="4793288" y="30214"/>
                  <a:pt x="4439229" y="27432"/>
                </a:cubicBezTo>
                <a:cubicBezTo>
                  <a:pt x="4085170" y="24650"/>
                  <a:pt x="3813765" y="-7322"/>
                  <a:pt x="3615599" y="27432"/>
                </a:cubicBezTo>
                <a:cubicBezTo>
                  <a:pt x="3417433" y="62186"/>
                  <a:pt x="3133643" y="29871"/>
                  <a:pt x="2980426" y="27432"/>
                </a:cubicBezTo>
                <a:cubicBezTo>
                  <a:pt x="2827209" y="24993"/>
                  <a:pt x="2380685" y="60994"/>
                  <a:pt x="2156795" y="27432"/>
                </a:cubicBezTo>
                <a:cubicBezTo>
                  <a:pt x="1932905" y="-6130"/>
                  <a:pt x="1716744" y="7746"/>
                  <a:pt x="1584442" y="27432"/>
                </a:cubicBezTo>
                <a:cubicBezTo>
                  <a:pt x="1452140" y="47118"/>
                  <a:pt x="1280887" y="21894"/>
                  <a:pt x="1074908" y="27432"/>
                </a:cubicBezTo>
                <a:cubicBezTo>
                  <a:pt x="868929" y="32970"/>
                  <a:pt x="318124" y="-8734"/>
                  <a:pt x="0" y="27432"/>
                </a:cubicBezTo>
                <a:cubicBezTo>
                  <a:pt x="988" y="17221"/>
                  <a:pt x="-970" y="7538"/>
                  <a:pt x="0" y="0"/>
                </a:cubicBezTo>
                <a:close/>
              </a:path>
              <a:path w="6281928" h="27432" stroke="0" extrusionOk="0">
                <a:moveTo>
                  <a:pt x="0" y="0"/>
                </a:moveTo>
                <a:cubicBezTo>
                  <a:pt x="135290" y="27650"/>
                  <a:pt x="488372" y="4391"/>
                  <a:pt x="635173" y="0"/>
                </a:cubicBezTo>
                <a:cubicBezTo>
                  <a:pt x="781974" y="-4391"/>
                  <a:pt x="992816" y="14310"/>
                  <a:pt x="1144707" y="0"/>
                </a:cubicBezTo>
                <a:cubicBezTo>
                  <a:pt x="1296598" y="-14310"/>
                  <a:pt x="1796462" y="-1258"/>
                  <a:pt x="1968337" y="0"/>
                </a:cubicBezTo>
                <a:cubicBezTo>
                  <a:pt x="2140212" y="1258"/>
                  <a:pt x="2343376" y="-12852"/>
                  <a:pt x="2603510" y="0"/>
                </a:cubicBezTo>
                <a:cubicBezTo>
                  <a:pt x="2863644" y="12852"/>
                  <a:pt x="2935073" y="-10591"/>
                  <a:pt x="3238683" y="0"/>
                </a:cubicBezTo>
                <a:cubicBezTo>
                  <a:pt x="3542293" y="10591"/>
                  <a:pt x="3731676" y="3538"/>
                  <a:pt x="4062313" y="0"/>
                </a:cubicBezTo>
                <a:cubicBezTo>
                  <a:pt x="4392950" y="-3538"/>
                  <a:pt x="4440715" y="28126"/>
                  <a:pt x="4634667" y="0"/>
                </a:cubicBezTo>
                <a:cubicBezTo>
                  <a:pt x="4828619" y="-28126"/>
                  <a:pt x="5052661" y="8974"/>
                  <a:pt x="5458297" y="0"/>
                </a:cubicBezTo>
                <a:cubicBezTo>
                  <a:pt x="5863933" y="-8974"/>
                  <a:pt x="5906900" y="-24516"/>
                  <a:pt x="6281928" y="0"/>
                </a:cubicBezTo>
                <a:cubicBezTo>
                  <a:pt x="6282725" y="11634"/>
                  <a:pt x="6283131" y="16994"/>
                  <a:pt x="6281928" y="27432"/>
                </a:cubicBezTo>
                <a:cubicBezTo>
                  <a:pt x="6036108" y="24483"/>
                  <a:pt x="5743611" y="19559"/>
                  <a:pt x="5583936" y="27432"/>
                </a:cubicBezTo>
                <a:cubicBezTo>
                  <a:pt x="5424261" y="35305"/>
                  <a:pt x="5250533" y="8965"/>
                  <a:pt x="4948763" y="27432"/>
                </a:cubicBezTo>
                <a:cubicBezTo>
                  <a:pt x="4646993" y="45899"/>
                  <a:pt x="4354673" y="16709"/>
                  <a:pt x="4125133" y="27432"/>
                </a:cubicBezTo>
                <a:cubicBezTo>
                  <a:pt x="3895593" y="38156"/>
                  <a:pt x="3570246" y="38353"/>
                  <a:pt x="3301502" y="27432"/>
                </a:cubicBezTo>
                <a:cubicBezTo>
                  <a:pt x="3032758" y="16511"/>
                  <a:pt x="2955340" y="21049"/>
                  <a:pt x="2729149" y="27432"/>
                </a:cubicBezTo>
                <a:cubicBezTo>
                  <a:pt x="2502958" y="33815"/>
                  <a:pt x="2269423" y="12286"/>
                  <a:pt x="2031157" y="27432"/>
                </a:cubicBezTo>
                <a:cubicBezTo>
                  <a:pt x="1792891" y="42578"/>
                  <a:pt x="1484731" y="31266"/>
                  <a:pt x="1207526" y="27432"/>
                </a:cubicBezTo>
                <a:cubicBezTo>
                  <a:pt x="930321" y="23598"/>
                  <a:pt x="560231" y="-24258"/>
                  <a:pt x="0" y="27432"/>
                </a:cubicBezTo>
                <a:cubicBezTo>
                  <a:pt x="894" y="14250"/>
                  <a:pt x="667" y="11053"/>
                  <a:pt x="0" y="0"/>
                </a:cubicBezTo>
                <a:close/>
              </a:path>
            </a:pathLst>
          </a:custGeom>
          <a:solidFill>
            <a:srgbClr val="DA8736"/>
          </a:solidFill>
          <a:ln w="41275" cap="rnd">
            <a:solidFill>
              <a:srgbClr val="DA8736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707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7D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2A35C6-3A4E-486C-9D2D-C715C3B600D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24793" y="1238023"/>
            <a:ext cx="10515600" cy="4068763"/>
          </a:xfrm>
        </p:spPr>
        <p:txBody>
          <a:bodyPr>
            <a:normAutofit/>
          </a:bodyPr>
          <a:lstStyle/>
          <a:p>
            <a:r>
              <a:rPr lang="nl-NL" sz="9600" dirty="0">
                <a:solidFill>
                  <a:schemeClr val="accent6"/>
                </a:solidFill>
              </a:rPr>
              <a:t>Veel Plezier!</a:t>
            </a:r>
          </a:p>
        </p:txBody>
      </p:sp>
    </p:spTree>
    <p:extLst>
      <p:ext uri="{BB962C8B-B14F-4D97-AF65-F5344CB8AC3E}">
        <p14:creationId xmlns:p14="http://schemas.microsoft.com/office/powerpoint/2010/main" val="2841229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168AB93A-48BC-4C25-A3AD-C17B5A682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AF4AE179-A75B-4007-B5FA-8139ACF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58969" y="1168517"/>
            <a:ext cx="4889565" cy="4424065"/>
          </a:xfrm>
          <a:custGeom>
            <a:avLst/>
            <a:gdLst>
              <a:gd name="connsiteX0" fmla="*/ 2612540 w 5531319"/>
              <a:gd name="connsiteY0" fmla="*/ 836 h 4424065"/>
              <a:gd name="connsiteX1" fmla="*/ 2946310 w 5531319"/>
              <a:gd name="connsiteY1" fmla="*/ 35548 h 4424065"/>
              <a:gd name="connsiteX2" fmla="*/ 3961099 w 5531319"/>
              <a:gd name="connsiteY2" fmla="*/ 303581 h 4424065"/>
              <a:gd name="connsiteX3" fmla="*/ 4854587 w 5531319"/>
              <a:gd name="connsiteY3" fmla="*/ 764502 h 4424065"/>
              <a:gd name="connsiteX4" fmla="*/ 5377812 w 5531319"/>
              <a:gd name="connsiteY4" fmla="*/ 1339732 h 4424065"/>
              <a:gd name="connsiteX5" fmla="*/ 5526197 w 5531319"/>
              <a:gd name="connsiteY5" fmla="*/ 1825829 h 4424065"/>
              <a:gd name="connsiteX6" fmla="*/ 5510557 w 5531319"/>
              <a:gd name="connsiteY6" fmla="*/ 2199398 h 4424065"/>
              <a:gd name="connsiteX7" fmla="*/ 5509795 w 5531319"/>
              <a:gd name="connsiteY7" fmla="*/ 2402839 h 4424065"/>
              <a:gd name="connsiteX8" fmla="*/ 5323519 w 5531319"/>
              <a:gd name="connsiteY8" fmla="*/ 3144890 h 4424065"/>
              <a:gd name="connsiteX9" fmla="*/ 4853061 w 5531319"/>
              <a:gd name="connsiteY9" fmla="*/ 3612932 h 4424065"/>
              <a:gd name="connsiteX10" fmla="*/ 4316358 w 5531319"/>
              <a:gd name="connsiteY10" fmla="*/ 3982940 h 4424065"/>
              <a:gd name="connsiteX11" fmla="*/ 3352556 w 5531319"/>
              <a:gd name="connsiteY11" fmla="*/ 4386771 h 4424065"/>
              <a:gd name="connsiteX12" fmla="*/ 2770206 w 5531319"/>
              <a:gd name="connsiteY12" fmla="*/ 4412201 h 4424065"/>
              <a:gd name="connsiteX13" fmla="*/ 2514888 w 5531319"/>
              <a:gd name="connsiteY13" fmla="*/ 4393637 h 4424065"/>
              <a:gd name="connsiteX14" fmla="*/ 1903166 w 5531319"/>
              <a:gd name="connsiteY14" fmla="*/ 4263562 h 4424065"/>
              <a:gd name="connsiteX15" fmla="*/ 948392 w 5531319"/>
              <a:gd name="connsiteY15" fmla="*/ 3794249 h 4424065"/>
              <a:gd name="connsiteX16" fmla="*/ 223633 w 5531319"/>
              <a:gd name="connsiteY16" fmla="*/ 2975526 h 4424065"/>
              <a:gd name="connsiteX17" fmla="*/ 39519 w 5531319"/>
              <a:gd name="connsiteY17" fmla="*/ 2401695 h 4424065"/>
              <a:gd name="connsiteX18" fmla="*/ 16251 w 5531319"/>
              <a:gd name="connsiteY18" fmla="*/ 2300991 h 4424065"/>
              <a:gd name="connsiteX19" fmla="*/ 11800 w 5531319"/>
              <a:gd name="connsiteY19" fmla="*/ 2053556 h 4424065"/>
              <a:gd name="connsiteX20" fmla="*/ 812849 w 5531319"/>
              <a:gd name="connsiteY20" fmla="*/ 651084 h 4424065"/>
              <a:gd name="connsiteX21" fmla="*/ 2066809 w 5531319"/>
              <a:gd name="connsiteY21" fmla="*/ 52586 h 4424065"/>
              <a:gd name="connsiteX22" fmla="*/ 2332045 w 5531319"/>
              <a:gd name="connsiteY22" fmla="*/ 14441 h 4424065"/>
              <a:gd name="connsiteX23" fmla="*/ 2612540 w 5531319"/>
              <a:gd name="connsiteY23" fmla="*/ 836 h 4424065"/>
              <a:gd name="connsiteX24" fmla="*/ 5468597 w 5531319"/>
              <a:gd name="connsiteY24" fmla="*/ 2088522 h 4424065"/>
              <a:gd name="connsiteX25" fmla="*/ 5471140 w 5531319"/>
              <a:gd name="connsiteY25" fmla="*/ 1826083 h 4424065"/>
              <a:gd name="connsiteX26" fmla="*/ 5327079 w 5531319"/>
              <a:gd name="connsiteY26" fmla="*/ 1361348 h 4424065"/>
              <a:gd name="connsiteX27" fmla="*/ 4833353 w 5531319"/>
              <a:gd name="connsiteY27" fmla="*/ 816507 h 4424065"/>
              <a:gd name="connsiteX28" fmla="*/ 4063456 w 5531319"/>
              <a:gd name="connsiteY28" fmla="*/ 400724 h 4424065"/>
              <a:gd name="connsiteX29" fmla="*/ 3972543 w 5531319"/>
              <a:gd name="connsiteY29" fmla="*/ 365631 h 4424065"/>
              <a:gd name="connsiteX30" fmla="*/ 3885571 w 5531319"/>
              <a:gd name="connsiteY30" fmla="*/ 334733 h 4424065"/>
              <a:gd name="connsiteX31" fmla="*/ 4355012 w 5531319"/>
              <a:gd name="connsiteY31" fmla="*/ 579880 h 4424065"/>
              <a:gd name="connsiteX32" fmla="*/ 5144618 w 5531319"/>
              <a:gd name="connsiteY32" fmla="*/ 1290779 h 4424065"/>
              <a:gd name="connsiteX33" fmla="*/ 5468597 w 5531319"/>
              <a:gd name="connsiteY33" fmla="*/ 2088522 h 4424065"/>
              <a:gd name="connsiteX34" fmla="*/ 2219771 w 5531319"/>
              <a:gd name="connsiteY34" fmla="*/ 85645 h 4424065"/>
              <a:gd name="connsiteX35" fmla="*/ 2181626 w 5531319"/>
              <a:gd name="connsiteY35" fmla="*/ 89333 h 4424065"/>
              <a:gd name="connsiteX36" fmla="*/ 1462971 w 5531319"/>
              <a:gd name="connsiteY36" fmla="*/ 303073 h 4424065"/>
              <a:gd name="connsiteX37" fmla="*/ 308697 w 5531319"/>
              <a:gd name="connsiteY37" fmla="*/ 1338461 h 4424065"/>
              <a:gd name="connsiteX38" fmla="*/ 65839 w 5531319"/>
              <a:gd name="connsiteY38" fmla="*/ 2064364 h 4424065"/>
              <a:gd name="connsiteX39" fmla="*/ 82114 w 5531319"/>
              <a:gd name="connsiteY39" fmla="*/ 2022150 h 4424065"/>
              <a:gd name="connsiteX40" fmla="*/ 423260 w 5531319"/>
              <a:gd name="connsiteY40" fmla="*/ 1282260 h 4424065"/>
              <a:gd name="connsiteX41" fmla="*/ 1231811 w 5531319"/>
              <a:gd name="connsiteY41" fmla="*/ 454001 h 4424065"/>
              <a:gd name="connsiteX42" fmla="*/ 2219771 w 5531319"/>
              <a:gd name="connsiteY42" fmla="*/ 85645 h 4424065"/>
              <a:gd name="connsiteX43" fmla="*/ 2855524 w 5531319"/>
              <a:gd name="connsiteY43" fmla="*/ 4364392 h 4424065"/>
              <a:gd name="connsiteX44" fmla="*/ 4292327 w 5531319"/>
              <a:gd name="connsiteY44" fmla="*/ 3931444 h 4424065"/>
              <a:gd name="connsiteX45" fmla="*/ 2855652 w 5531319"/>
              <a:gd name="connsiteY45" fmla="*/ 4364392 h 4424065"/>
              <a:gd name="connsiteX46" fmla="*/ 3869805 w 5531319"/>
              <a:gd name="connsiteY46" fmla="*/ 330156 h 4424065"/>
              <a:gd name="connsiteX47" fmla="*/ 3865736 w 5531319"/>
              <a:gd name="connsiteY47" fmla="*/ 329520 h 4424065"/>
              <a:gd name="connsiteX48" fmla="*/ 3866499 w 5531319"/>
              <a:gd name="connsiteY48" fmla="*/ 330537 h 4424065"/>
              <a:gd name="connsiteX49" fmla="*/ 4302117 w 5531319"/>
              <a:gd name="connsiteY49" fmla="*/ 3923561 h 4424065"/>
              <a:gd name="connsiteX50" fmla="*/ 4301101 w 5531319"/>
              <a:gd name="connsiteY50" fmla="*/ 3924959 h 4424065"/>
              <a:gd name="connsiteX51" fmla="*/ 4302880 w 5531319"/>
              <a:gd name="connsiteY51" fmla="*/ 3924959 h 442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531319" h="4424065">
                <a:moveTo>
                  <a:pt x="2612540" y="836"/>
                </a:moveTo>
                <a:cubicBezTo>
                  <a:pt x="2715913" y="-4250"/>
                  <a:pt x="2831239" y="14695"/>
                  <a:pt x="2946310" y="35548"/>
                </a:cubicBezTo>
                <a:cubicBezTo>
                  <a:pt x="3291651" y="98106"/>
                  <a:pt x="3631143" y="182915"/>
                  <a:pt x="3961099" y="303581"/>
                </a:cubicBezTo>
                <a:cubicBezTo>
                  <a:pt x="4278340" y="419543"/>
                  <a:pt x="4581340" y="563350"/>
                  <a:pt x="4854587" y="764502"/>
                </a:cubicBezTo>
                <a:cubicBezTo>
                  <a:pt x="5067437" y="921152"/>
                  <a:pt x="5250407" y="1105521"/>
                  <a:pt x="5377812" y="1339732"/>
                </a:cubicBezTo>
                <a:cubicBezTo>
                  <a:pt x="5459811" y="1489986"/>
                  <a:pt x="5510303" y="1655396"/>
                  <a:pt x="5526197" y="1825829"/>
                </a:cubicBezTo>
                <a:cubicBezTo>
                  <a:pt x="5538276" y="1951327"/>
                  <a:pt x="5527341" y="2074917"/>
                  <a:pt x="5510557" y="2199398"/>
                </a:cubicBezTo>
                <a:cubicBezTo>
                  <a:pt x="5502966" y="2266991"/>
                  <a:pt x="5502712" y="2335195"/>
                  <a:pt x="5509795" y="2402839"/>
                </a:cubicBezTo>
                <a:cubicBezTo>
                  <a:pt x="5534207" y="2664197"/>
                  <a:pt x="5468471" y="2926051"/>
                  <a:pt x="5323519" y="3144890"/>
                </a:cubicBezTo>
                <a:cubicBezTo>
                  <a:pt x="5201339" y="3332234"/>
                  <a:pt x="5041041" y="3491719"/>
                  <a:pt x="4853061" y="3612932"/>
                </a:cubicBezTo>
                <a:cubicBezTo>
                  <a:pt x="4671109" y="3732072"/>
                  <a:pt x="4498565" y="3864563"/>
                  <a:pt x="4316358" y="3982940"/>
                </a:cubicBezTo>
                <a:cubicBezTo>
                  <a:pt x="4019716" y="4175573"/>
                  <a:pt x="3701076" y="4317347"/>
                  <a:pt x="3352556" y="4386771"/>
                </a:cubicBezTo>
                <a:cubicBezTo>
                  <a:pt x="3160953" y="4425590"/>
                  <a:pt x="2964455" y="4434173"/>
                  <a:pt x="2770206" y="4412201"/>
                </a:cubicBezTo>
                <a:cubicBezTo>
                  <a:pt x="2685524" y="4402537"/>
                  <a:pt x="2599952" y="4402410"/>
                  <a:pt x="2514888" y="4393637"/>
                </a:cubicBezTo>
                <a:cubicBezTo>
                  <a:pt x="2307136" y="4370851"/>
                  <a:pt x="2102208" y="4327277"/>
                  <a:pt x="1903166" y="4263562"/>
                </a:cubicBezTo>
                <a:cubicBezTo>
                  <a:pt x="1560622" y="4156119"/>
                  <a:pt x="1238931" y="4006972"/>
                  <a:pt x="948392" y="3794249"/>
                </a:cubicBezTo>
                <a:cubicBezTo>
                  <a:pt x="647553" y="3573897"/>
                  <a:pt x="396812" y="3308660"/>
                  <a:pt x="223633" y="2975526"/>
                </a:cubicBezTo>
                <a:cubicBezTo>
                  <a:pt x="129453" y="2796370"/>
                  <a:pt x="67149" y="2602198"/>
                  <a:pt x="39519" y="2401695"/>
                </a:cubicBezTo>
                <a:cubicBezTo>
                  <a:pt x="34509" y="2367555"/>
                  <a:pt x="26728" y="2333872"/>
                  <a:pt x="16251" y="2300991"/>
                </a:cubicBezTo>
                <a:cubicBezTo>
                  <a:pt x="-9180" y="2218598"/>
                  <a:pt x="-25" y="2135695"/>
                  <a:pt x="11800" y="2053556"/>
                </a:cubicBezTo>
                <a:cubicBezTo>
                  <a:pt x="93685" y="1480615"/>
                  <a:pt x="377867" y="1021983"/>
                  <a:pt x="812849" y="651084"/>
                </a:cubicBezTo>
                <a:cubicBezTo>
                  <a:pt x="1176754" y="340201"/>
                  <a:pt x="1598259" y="146042"/>
                  <a:pt x="2066809" y="52586"/>
                </a:cubicBezTo>
                <a:cubicBezTo>
                  <a:pt x="2154543" y="35039"/>
                  <a:pt x="2243040" y="23087"/>
                  <a:pt x="2332045" y="14441"/>
                </a:cubicBezTo>
                <a:cubicBezTo>
                  <a:pt x="2421051" y="5794"/>
                  <a:pt x="2508912" y="2107"/>
                  <a:pt x="2612540" y="836"/>
                </a:cubicBezTo>
                <a:close/>
                <a:moveTo>
                  <a:pt x="5468597" y="2088522"/>
                </a:moveTo>
                <a:cubicBezTo>
                  <a:pt x="5479329" y="2001424"/>
                  <a:pt x="5480181" y="1913385"/>
                  <a:pt x="5471140" y="1826083"/>
                </a:cubicBezTo>
                <a:cubicBezTo>
                  <a:pt x="5455336" y="1662962"/>
                  <a:pt x="5406306" y="1504799"/>
                  <a:pt x="5327079" y="1361348"/>
                </a:cubicBezTo>
                <a:cubicBezTo>
                  <a:pt x="5206159" y="1140233"/>
                  <a:pt x="5033361" y="965782"/>
                  <a:pt x="4833353" y="816507"/>
                </a:cubicBezTo>
                <a:cubicBezTo>
                  <a:pt x="4597234" y="640276"/>
                  <a:pt x="4336321" y="509438"/>
                  <a:pt x="4063456" y="400724"/>
                </a:cubicBezTo>
                <a:cubicBezTo>
                  <a:pt x="4033359" y="388607"/>
                  <a:pt x="4003059" y="376909"/>
                  <a:pt x="3972543" y="365631"/>
                </a:cubicBezTo>
                <a:cubicBezTo>
                  <a:pt x="3943679" y="354950"/>
                  <a:pt x="3914562" y="345033"/>
                  <a:pt x="3885571" y="334733"/>
                </a:cubicBezTo>
                <a:cubicBezTo>
                  <a:pt x="4046888" y="406840"/>
                  <a:pt x="4203652" y="488713"/>
                  <a:pt x="4355012" y="579880"/>
                </a:cubicBezTo>
                <a:cubicBezTo>
                  <a:pt x="4662081" y="768063"/>
                  <a:pt x="4933802" y="995790"/>
                  <a:pt x="5144618" y="1290779"/>
                </a:cubicBezTo>
                <a:cubicBezTo>
                  <a:pt x="5314364" y="1528042"/>
                  <a:pt x="5426257" y="1789591"/>
                  <a:pt x="5468597" y="2088522"/>
                </a:cubicBezTo>
                <a:close/>
                <a:moveTo>
                  <a:pt x="2219771" y="85645"/>
                </a:moveTo>
                <a:cubicBezTo>
                  <a:pt x="2206942" y="84005"/>
                  <a:pt x="2193909" y="85264"/>
                  <a:pt x="2181626" y="89333"/>
                </a:cubicBezTo>
                <a:cubicBezTo>
                  <a:pt x="1932919" y="125113"/>
                  <a:pt x="1690799" y="197118"/>
                  <a:pt x="1462971" y="303073"/>
                </a:cubicBezTo>
                <a:cubicBezTo>
                  <a:pt x="971788" y="529528"/>
                  <a:pt x="578129" y="865460"/>
                  <a:pt x="308697" y="1338461"/>
                </a:cubicBezTo>
                <a:cubicBezTo>
                  <a:pt x="180224" y="1561852"/>
                  <a:pt x="97652" y="1808638"/>
                  <a:pt x="65839" y="2064364"/>
                </a:cubicBezTo>
                <a:cubicBezTo>
                  <a:pt x="71942" y="2050505"/>
                  <a:pt x="77283" y="2036391"/>
                  <a:pt x="82114" y="2022150"/>
                </a:cubicBezTo>
                <a:cubicBezTo>
                  <a:pt x="170103" y="1763653"/>
                  <a:pt x="279579" y="1515073"/>
                  <a:pt x="423260" y="1282260"/>
                </a:cubicBezTo>
                <a:cubicBezTo>
                  <a:pt x="630769" y="945565"/>
                  <a:pt x="895370" y="664944"/>
                  <a:pt x="1231811" y="454001"/>
                </a:cubicBezTo>
                <a:cubicBezTo>
                  <a:pt x="1535192" y="263783"/>
                  <a:pt x="1866801" y="149729"/>
                  <a:pt x="2219771" y="85645"/>
                </a:cubicBezTo>
                <a:close/>
                <a:moveTo>
                  <a:pt x="2855524" y="4364392"/>
                </a:moveTo>
                <a:cubicBezTo>
                  <a:pt x="3386633" y="4394018"/>
                  <a:pt x="3853530" y="4210158"/>
                  <a:pt x="4292327" y="3931444"/>
                </a:cubicBezTo>
                <a:cubicBezTo>
                  <a:pt x="3830134" y="4131325"/>
                  <a:pt x="3346707" y="4259111"/>
                  <a:pt x="2855652" y="4364392"/>
                </a:cubicBezTo>
                <a:close/>
                <a:moveTo>
                  <a:pt x="3869805" y="330156"/>
                </a:moveTo>
                <a:lnTo>
                  <a:pt x="3865736" y="329520"/>
                </a:lnTo>
                <a:cubicBezTo>
                  <a:pt x="3865736" y="329520"/>
                  <a:pt x="3865736" y="330410"/>
                  <a:pt x="3866499" y="330537"/>
                </a:cubicBezTo>
                <a:close/>
                <a:moveTo>
                  <a:pt x="4302117" y="3923561"/>
                </a:moveTo>
                <a:lnTo>
                  <a:pt x="4301101" y="3924959"/>
                </a:lnTo>
                <a:lnTo>
                  <a:pt x="4302880" y="3924959"/>
                </a:lnTo>
                <a:close/>
              </a:path>
            </a:pathLst>
          </a:custGeom>
          <a:solidFill>
            <a:srgbClr val="DA8736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3A8707-29B4-4646-8FE6-8193698A9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6149" y="1277101"/>
            <a:ext cx="3971495" cy="18667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500" dirty="0">
                <a:solidFill>
                  <a:srgbClr val="FFFFFF"/>
                </a:solidFill>
              </a:rPr>
              <a:t>REFLECTEREN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AA9B9C-6638-4BA8-8431-E4DCBD5EB9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44066" y="3068843"/>
            <a:ext cx="7586133" cy="1551924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3600" b="1" dirty="0"/>
              <a:t>STILSTAAN BIJ HANDELEN</a:t>
            </a:r>
          </a:p>
          <a:p>
            <a:pPr algn="ctr"/>
            <a:r>
              <a:rPr lang="en-US" sz="3600" b="1" dirty="0"/>
              <a:t>KIJKEN NAAR JE EIGEN GEDRAG</a:t>
            </a:r>
          </a:p>
        </p:txBody>
      </p:sp>
      <p:sp>
        <p:nvSpPr>
          <p:cNvPr id="39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5874" y="4409267"/>
            <a:ext cx="3242551" cy="27432"/>
          </a:xfrm>
          <a:custGeom>
            <a:avLst/>
            <a:gdLst>
              <a:gd name="connsiteX0" fmla="*/ 0 w 3242551"/>
              <a:gd name="connsiteY0" fmla="*/ 0 h 27432"/>
              <a:gd name="connsiteX1" fmla="*/ 616085 w 3242551"/>
              <a:gd name="connsiteY1" fmla="*/ 0 h 27432"/>
              <a:gd name="connsiteX2" fmla="*/ 1264595 w 3242551"/>
              <a:gd name="connsiteY2" fmla="*/ 0 h 27432"/>
              <a:gd name="connsiteX3" fmla="*/ 1945531 w 3242551"/>
              <a:gd name="connsiteY3" fmla="*/ 0 h 27432"/>
              <a:gd name="connsiteX4" fmla="*/ 2626466 w 3242551"/>
              <a:gd name="connsiteY4" fmla="*/ 0 h 27432"/>
              <a:gd name="connsiteX5" fmla="*/ 3242551 w 3242551"/>
              <a:gd name="connsiteY5" fmla="*/ 0 h 27432"/>
              <a:gd name="connsiteX6" fmla="*/ 3242551 w 3242551"/>
              <a:gd name="connsiteY6" fmla="*/ 27432 h 27432"/>
              <a:gd name="connsiteX7" fmla="*/ 2529190 w 3242551"/>
              <a:gd name="connsiteY7" fmla="*/ 27432 h 27432"/>
              <a:gd name="connsiteX8" fmla="*/ 1815829 w 3242551"/>
              <a:gd name="connsiteY8" fmla="*/ 27432 h 27432"/>
              <a:gd name="connsiteX9" fmla="*/ 1167318 w 3242551"/>
              <a:gd name="connsiteY9" fmla="*/ 27432 h 27432"/>
              <a:gd name="connsiteX10" fmla="*/ 0 w 3242551"/>
              <a:gd name="connsiteY10" fmla="*/ 27432 h 27432"/>
              <a:gd name="connsiteX11" fmla="*/ 0 w 3242551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2551" h="27432" fill="none" extrusionOk="0">
                <a:moveTo>
                  <a:pt x="0" y="0"/>
                </a:moveTo>
                <a:cubicBezTo>
                  <a:pt x="194108" y="-30346"/>
                  <a:pt x="476260" y="9901"/>
                  <a:pt x="616085" y="0"/>
                </a:cubicBezTo>
                <a:cubicBezTo>
                  <a:pt x="755911" y="-9901"/>
                  <a:pt x="955441" y="-31994"/>
                  <a:pt x="1264595" y="0"/>
                </a:cubicBezTo>
                <a:cubicBezTo>
                  <a:pt x="1573749" y="31994"/>
                  <a:pt x="1618785" y="-7447"/>
                  <a:pt x="1945531" y="0"/>
                </a:cubicBezTo>
                <a:cubicBezTo>
                  <a:pt x="2272277" y="7447"/>
                  <a:pt x="2390625" y="1646"/>
                  <a:pt x="2626466" y="0"/>
                </a:cubicBezTo>
                <a:cubicBezTo>
                  <a:pt x="2862308" y="-1646"/>
                  <a:pt x="3064770" y="5184"/>
                  <a:pt x="3242551" y="0"/>
                </a:cubicBezTo>
                <a:cubicBezTo>
                  <a:pt x="3241385" y="7395"/>
                  <a:pt x="3242596" y="21864"/>
                  <a:pt x="3242551" y="27432"/>
                </a:cubicBezTo>
                <a:cubicBezTo>
                  <a:pt x="3023282" y="59750"/>
                  <a:pt x="2875833" y="36030"/>
                  <a:pt x="2529190" y="27432"/>
                </a:cubicBezTo>
                <a:cubicBezTo>
                  <a:pt x="2182547" y="18834"/>
                  <a:pt x="2011286" y="10066"/>
                  <a:pt x="1815829" y="27432"/>
                </a:cubicBezTo>
                <a:cubicBezTo>
                  <a:pt x="1620372" y="44798"/>
                  <a:pt x="1410011" y="-1058"/>
                  <a:pt x="1167318" y="27432"/>
                </a:cubicBezTo>
                <a:cubicBezTo>
                  <a:pt x="924625" y="55922"/>
                  <a:pt x="241931" y="85033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42551" h="27432" stroke="0" extrusionOk="0">
                <a:moveTo>
                  <a:pt x="0" y="0"/>
                </a:moveTo>
                <a:cubicBezTo>
                  <a:pt x="292987" y="-12051"/>
                  <a:pt x="313221" y="-4437"/>
                  <a:pt x="616085" y="0"/>
                </a:cubicBezTo>
                <a:cubicBezTo>
                  <a:pt x="918950" y="4437"/>
                  <a:pt x="1001475" y="-7765"/>
                  <a:pt x="1167318" y="0"/>
                </a:cubicBezTo>
                <a:cubicBezTo>
                  <a:pt x="1333161" y="7765"/>
                  <a:pt x="1642740" y="34995"/>
                  <a:pt x="1880680" y="0"/>
                </a:cubicBezTo>
                <a:cubicBezTo>
                  <a:pt x="2118620" y="-34995"/>
                  <a:pt x="2326628" y="756"/>
                  <a:pt x="2496764" y="0"/>
                </a:cubicBezTo>
                <a:cubicBezTo>
                  <a:pt x="2666900" y="-756"/>
                  <a:pt x="2887316" y="25599"/>
                  <a:pt x="3242551" y="0"/>
                </a:cubicBezTo>
                <a:cubicBezTo>
                  <a:pt x="3242744" y="12649"/>
                  <a:pt x="3241563" y="17989"/>
                  <a:pt x="3242551" y="27432"/>
                </a:cubicBezTo>
                <a:cubicBezTo>
                  <a:pt x="3008998" y="-2757"/>
                  <a:pt x="2799879" y="44559"/>
                  <a:pt x="2594041" y="27432"/>
                </a:cubicBezTo>
                <a:cubicBezTo>
                  <a:pt x="2388203" y="10306"/>
                  <a:pt x="2212925" y="-2221"/>
                  <a:pt x="1880680" y="27432"/>
                </a:cubicBezTo>
                <a:cubicBezTo>
                  <a:pt x="1548435" y="57085"/>
                  <a:pt x="1523943" y="37041"/>
                  <a:pt x="1329446" y="27432"/>
                </a:cubicBezTo>
                <a:cubicBezTo>
                  <a:pt x="1134949" y="17823"/>
                  <a:pt x="919920" y="28299"/>
                  <a:pt x="680936" y="27432"/>
                </a:cubicBezTo>
                <a:cubicBezTo>
                  <a:pt x="441952" y="26566"/>
                  <a:pt x="273000" y="57219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DA8736"/>
          </a:solidFill>
          <a:ln w="38100" cap="rnd">
            <a:solidFill>
              <a:srgbClr val="DA8736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5" descr="Afbeelding met donker, verlicht, computer, zitten&#10;&#10;Automatisch gegenereerde beschrijving">
            <a:extLst>
              <a:ext uri="{FF2B5EF4-FFF2-40B4-BE49-F238E27FC236}">
                <a16:creationId xmlns:a16="http://schemas.microsoft.com/office/drawing/2014/main" id="{45FC8D55-875C-40C0-B442-B4E52450F31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0595" r="10594" b="-1"/>
          <a:stretch/>
        </p:blipFill>
        <p:spPr>
          <a:xfrm>
            <a:off x="789752" y="1058227"/>
            <a:ext cx="5448327" cy="543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402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946F6A7-0B48-49A7-8E23-3C1F09939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ketchy content container">
            <a:extLst>
              <a:ext uri="{FF2B5EF4-FFF2-40B4-BE49-F238E27FC236}">
                <a16:creationId xmlns:a16="http://schemas.microsoft.com/office/drawing/2014/main" id="{F53AD421-C5C8-4C52-9DD0-6A594F21A5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564" y="493776"/>
            <a:ext cx="11040872" cy="5722227"/>
          </a:xfrm>
          <a:custGeom>
            <a:avLst/>
            <a:gdLst>
              <a:gd name="connsiteX0" fmla="*/ 0 w 11040872"/>
              <a:gd name="connsiteY0" fmla="*/ 594482 h 5722227"/>
              <a:gd name="connsiteX1" fmla="*/ 594482 w 11040872"/>
              <a:gd name="connsiteY1" fmla="*/ 0 h 5722227"/>
              <a:gd name="connsiteX2" fmla="*/ 1448314 w 11040872"/>
              <a:gd name="connsiteY2" fmla="*/ 0 h 5722227"/>
              <a:gd name="connsiteX3" fmla="*/ 1908070 w 11040872"/>
              <a:gd name="connsiteY3" fmla="*/ 0 h 5722227"/>
              <a:gd name="connsiteX4" fmla="*/ 2564864 w 11040872"/>
              <a:gd name="connsiteY4" fmla="*/ 0 h 5722227"/>
              <a:gd name="connsiteX5" fmla="*/ 3320177 w 11040872"/>
              <a:gd name="connsiteY5" fmla="*/ 0 h 5722227"/>
              <a:gd name="connsiteX6" fmla="*/ 4174009 w 11040872"/>
              <a:gd name="connsiteY6" fmla="*/ 0 h 5722227"/>
              <a:gd name="connsiteX7" fmla="*/ 4929322 w 11040872"/>
              <a:gd name="connsiteY7" fmla="*/ 0 h 5722227"/>
              <a:gd name="connsiteX8" fmla="*/ 5783154 w 11040872"/>
              <a:gd name="connsiteY8" fmla="*/ 0 h 5722227"/>
              <a:gd name="connsiteX9" fmla="*/ 6538466 w 11040872"/>
              <a:gd name="connsiteY9" fmla="*/ 0 h 5722227"/>
              <a:gd name="connsiteX10" fmla="*/ 6998222 w 11040872"/>
              <a:gd name="connsiteY10" fmla="*/ 0 h 5722227"/>
              <a:gd name="connsiteX11" fmla="*/ 7753535 w 11040872"/>
              <a:gd name="connsiteY11" fmla="*/ 0 h 5722227"/>
              <a:gd name="connsiteX12" fmla="*/ 8311810 w 11040872"/>
              <a:gd name="connsiteY12" fmla="*/ 0 h 5722227"/>
              <a:gd name="connsiteX13" fmla="*/ 8771566 w 11040872"/>
              <a:gd name="connsiteY13" fmla="*/ 0 h 5722227"/>
              <a:gd name="connsiteX14" fmla="*/ 9132802 w 11040872"/>
              <a:gd name="connsiteY14" fmla="*/ 0 h 5722227"/>
              <a:gd name="connsiteX15" fmla="*/ 9592558 w 11040872"/>
              <a:gd name="connsiteY15" fmla="*/ 0 h 5722227"/>
              <a:gd name="connsiteX16" fmla="*/ 10446390 w 11040872"/>
              <a:gd name="connsiteY16" fmla="*/ 0 h 5722227"/>
              <a:gd name="connsiteX17" fmla="*/ 11040872 w 11040872"/>
              <a:gd name="connsiteY17" fmla="*/ 594482 h 5722227"/>
              <a:gd name="connsiteX18" fmla="*/ 11040872 w 11040872"/>
              <a:gd name="connsiteY18" fmla="*/ 1332756 h 5722227"/>
              <a:gd name="connsiteX19" fmla="*/ 11040872 w 11040872"/>
              <a:gd name="connsiteY19" fmla="*/ 2071031 h 5722227"/>
              <a:gd name="connsiteX20" fmla="*/ 11040872 w 11040872"/>
              <a:gd name="connsiteY20" fmla="*/ 2627974 h 5722227"/>
              <a:gd name="connsiteX21" fmla="*/ 11040872 w 11040872"/>
              <a:gd name="connsiteY21" fmla="*/ 3366249 h 5722227"/>
              <a:gd name="connsiteX22" fmla="*/ 11040872 w 11040872"/>
              <a:gd name="connsiteY22" fmla="*/ 3923192 h 5722227"/>
              <a:gd name="connsiteX23" fmla="*/ 11040872 w 11040872"/>
              <a:gd name="connsiteY23" fmla="*/ 5127745 h 5722227"/>
              <a:gd name="connsiteX24" fmla="*/ 10446390 w 11040872"/>
              <a:gd name="connsiteY24" fmla="*/ 5722227 h 5722227"/>
              <a:gd name="connsiteX25" fmla="*/ 9986634 w 11040872"/>
              <a:gd name="connsiteY25" fmla="*/ 5722227 h 5722227"/>
              <a:gd name="connsiteX26" fmla="*/ 9132802 w 11040872"/>
              <a:gd name="connsiteY26" fmla="*/ 5722227 h 5722227"/>
              <a:gd name="connsiteX27" fmla="*/ 8771566 w 11040872"/>
              <a:gd name="connsiteY27" fmla="*/ 5722227 h 5722227"/>
              <a:gd name="connsiteX28" fmla="*/ 8114772 w 11040872"/>
              <a:gd name="connsiteY28" fmla="*/ 5722227 h 5722227"/>
              <a:gd name="connsiteX29" fmla="*/ 7556497 w 11040872"/>
              <a:gd name="connsiteY29" fmla="*/ 5722227 h 5722227"/>
              <a:gd name="connsiteX30" fmla="*/ 6998222 w 11040872"/>
              <a:gd name="connsiteY30" fmla="*/ 5722227 h 5722227"/>
              <a:gd name="connsiteX31" fmla="*/ 6439947 w 11040872"/>
              <a:gd name="connsiteY31" fmla="*/ 5722227 h 5722227"/>
              <a:gd name="connsiteX32" fmla="*/ 6078711 w 11040872"/>
              <a:gd name="connsiteY32" fmla="*/ 5722227 h 5722227"/>
              <a:gd name="connsiteX33" fmla="*/ 5224879 w 11040872"/>
              <a:gd name="connsiteY33" fmla="*/ 5722227 h 5722227"/>
              <a:gd name="connsiteX34" fmla="*/ 4371047 w 11040872"/>
              <a:gd name="connsiteY34" fmla="*/ 5722227 h 5722227"/>
              <a:gd name="connsiteX35" fmla="*/ 4009810 w 11040872"/>
              <a:gd name="connsiteY35" fmla="*/ 5722227 h 5722227"/>
              <a:gd name="connsiteX36" fmla="*/ 3550054 w 11040872"/>
              <a:gd name="connsiteY36" fmla="*/ 5722227 h 5722227"/>
              <a:gd name="connsiteX37" fmla="*/ 2893261 w 11040872"/>
              <a:gd name="connsiteY37" fmla="*/ 5722227 h 5722227"/>
              <a:gd name="connsiteX38" fmla="*/ 2137948 w 11040872"/>
              <a:gd name="connsiteY38" fmla="*/ 5722227 h 5722227"/>
              <a:gd name="connsiteX39" fmla="*/ 1579673 w 11040872"/>
              <a:gd name="connsiteY39" fmla="*/ 5722227 h 5722227"/>
              <a:gd name="connsiteX40" fmla="*/ 594482 w 11040872"/>
              <a:gd name="connsiteY40" fmla="*/ 5722227 h 5722227"/>
              <a:gd name="connsiteX41" fmla="*/ 0 w 11040872"/>
              <a:gd name="connsiteY41" fmla="*/ 5127745 h 5722227"/>
              <a:gd name="connsiteX42" fmla="*/ 0 w 11040872"/>
              <a:gd name="connsiteY42" fmla="*/ 4389471 h 5722227"/>
              <a:gd name="connsiteX43" fmla="*/ 0 w 11040872"/>
              <a:gd name="connsiteY43" fmla="*/ 3787194 h 5722227"/>
              <a:gd name="connsiteX44" fmla="*/ 0 w 11040872"/>
              <a:gd name="connsiteY44" fmla="*/ 3139585 h 5722227"/>
              <a:gd name="connsiteX45" fmla="*/ 0 w 11040872"/>
              <a:gd name="connsiteY45" fmla="*/ 2582642 h 5722227"/>
              <a:gd name="connsiteX46" fmla="*/ 0 w 11040872"/>
              <a:gd name="connsiteY46" fmla="*/ 1844367 h 5722227"/>
              <a:gd name="connsiteX47" fmla="*/ 0 w 11040872"/>
              <a:gd name="connsiteY47" fmla="*/ 1332756 h 5722227"/>
              <a:gd name="connsiteX48" fmla="*/ 0 w 11040872"/>
              <a:gd name="connsiteY48" fmla="*/ 594482 h 5722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1040872" h="5722227" fill="none" extrusionOk="0">
                <a:moveTo>
                  <a:pt x="0" y="594482"/>
                </a:moveTo>
                <a:cubicBezTo>
                  <a:pt x="15746" y="210853"/>
                  <a:pt x="238566" y="-49047"/>
                  <a:pt x="594482" y="0"/>
                </a:cubicBezTo>
                <a:cubicBezTo>
                  <a:pt x="794518" y="-29056"/>
                  <a:pt x="1056835" y="31998"/>
                  <a:pt x="1448314" y="0"/>
                </a:cubicBezTo>
                <a:cubicBezTo>
                  <a:pt x="1839793" y="-31998"/>
                  <a:pt x="1717857" y="10568"/>
                  <a:pt x="1908070" y="0"/>
                </a:cubicBezTo>
                <a:cubicBezTo>
                  <a:pt x="2098283" y="-10568"/>
                  <a:pt x="2377757" y="-10377"/>
                  <a:pt x="2564864" y="0"/>
                </a:cubicBezTo>
                <a:cubicBezTo>
                  <a:pt x="2751971" y="10377"/>
                  <a:pt x="3048766" y="25570"/>
                  <a:pt x="3320177" y="0"/>
                </a:cubicBezTo>
                <a:cubicBezTo>
                  <a:pt x="3591588" y="-25570"/>
                  <a:pt x="3890997" y="-35762"/>
                  <a:pt x="4174009" y="0"/>
                </a:cubicBezTo>
                <a:cubicBezTo>
                  <a:pt x="4457021" y="35762"/>
                  <a:pt x="4687341" y="20239"/>
                  <a:pt x="4929322" y="0"/>
                </a:cubicBezTo>
                <a:cubicBezTo>
                  <a:pt x="5171303" y="-20239"/>
                  <a:pt x="5520807" y="-10743"/>
                  <a:pt x="5783154" y="0"/>
                </a:cubicBezTo>
                <a:cubicBezTo>
                  <a:pt x="6045501" y="10743"/>
                  <a:pt x="6171473" y="-14245"/>
                  <a:pt x="6538466" y="0"/>
                </a:cubicBezTo>
                <a:cubicBezTo>
                  <a:pt x="6905459" y="14245"/>
                  <a:pt x="6859386" y="-15798"/>
                  <a:pt x="6998222" y="0"/>
                </a:cubicBezTo>
                <a:cubicBezTo>
                  <a:pt x="7137058" y="15798"/>
                  <a:pt x="7493034" y="17684"/>
                  <a:pt x="7753535" y="0"/>
                </a:cubicBezTo>
                <a:cubicBezTo>
                  <a:pt x="8014036" y="-17684"/>
                  <a:pt x="8093734" y="-5742"/>
                  <a:pt x="8311810" y="0"/>
                </a:cubicBezTo>
                <a:cubicBezTo>
                  <a:pt x="8529886" y="5742"/>
                  <a:pt x="8549001" y="8497"/>
                  <a:pt x="8771566" y="0"/>
                </a:cubicBezTo>
                <a:cubicBezTo>
                  <a:pt x="8994131" y="-8497"/>
                  <a:pt x="8987828" y="-849"/>
                  <a:pt x="9132802" y="0"/>
                </a:cubicBezTo>
                <a:cubicBezTo>
                  <a:pt x="9277776" y="849"/>
                  <a:pt x="9415114" y="-11551"/>
                  <a:pt x="9592558" y="0"/>
                </a:cubicBezTo>
                <a:cubicBezTo>
                  <a:pt x="9770002" y="11551"/>
                  <a:pt x="10181650" y="-41772"/>
                  <a:pt x="10446390" y="0"/>
                </a:cubicBezTo>
                <a:cubicBezTo>
                  <a:pt x="10835046" y="-41554"/>
                  <a:pt x="11056788" y="252696"/>
                  <a:pt x="11040872" y="594482"/>
                </a:cubicBezTo>
                <a:cubicBezTo>
                  <a:pt x="11043504" y="949757"/>
                  <a:pt x="11021866" y="1151453"/>
                  <a:pt x="11040872" y="1332756"/>
                </a:cubicBezTo>
                <a:cubicBezTo>
                  <a:pt x="11059878" y="1514059"/>
                  <a:pt x="11068100" y="1802860"/>
                  <a:pt x="11040872" y="2071031"/>
                </a:cubicBezTo>
                <a:cubicBezTo>
                  <a:pt x="11013644" y="2339203"/>
                  <a:pt x="11032418" y="2442705"/>
                  <a:pt x="11040872" y="2627974"/>
                </a:cubicBezTo>
                <a:cubicBezTo>
                  <a:pt x="11049326" y="2813243"/>
                  <a:pt x="11063609" y="3012513"/>
                  <a:pt x="11040872" y="3366249"/>
                </a:cubicBezTo>
                <a:cubicBezTo>
                  <a:pt x="11018135" y="3719985"/>
                  <a:pt x="11016901" y="3727349"/>
                  <a:pt x="11040872" y="3923192"/>
                </a:cubicBezTo>
                <a:cubicBezTo>
                  <a:pt x="11064843" y="4119035"/>
                  <a:pt x="11006950" y="4790605"/>
                  <a:pt x="11040872" y="5127745"/>
                </a:cubicBezTo>
                <a:cubicBezTo>
                  <a:pt x="11056495" y="5431543"/>
                  <a:pt x="10805033" y="5712114"/>
                  <a:pt x="10446390" y="5722227"/>
                </a:cubicBezTo>
                <a:cubicBezTo>
                  <a:pt x="10354097" y="5715080"/>
                  <a:pt x="10214750" y="5743729"/>
                  <a:pt x="9986634" y="5722227"/>
                </a:cubicBezTo>
                <a:cubicBezTo>
                  <a:pt x="9758518" y="5700725"/>
                  <a:pt x="9314174" y="5689111"/>
                  <a:pt x="9132802" y="5722227"/>
                </a:cubicBezTo>
                <a:cubicBezTo>
                  <a:pt x="8951430" y="5755343"/>
                  <a:pt x="8857182" y="5714580"/>
                  <a:pt x="8771566" y="5722227"/>
                </a:cubicBezTo>
                <a:cubicBezTo>
                  <a:pt x="8685950" y="5729874"/>
                  <a:pt x="8346042" y="5748953"/>
                  <a:pt x="8114772" y="5722227"/>
                </a:cubicBezTo>
                <a:cubicBezTo>
                  <a:pt x="7883502" y="5695501"/>
                  <a:pt x="7746868" y="5746487"/>
                  <a:pt x="7556497" y="5722227"/>
                </a:cubicBezTo>
                <a:cubicBezTo>
                  <a:pt x="7366127" y="5697967"/>
                  <a:pt x="7202924" y="5748709"/>
                  <a:pt x="6998222" y="5722227"/>
                </a:cubicBezTo>
                <a:cubicBezTo>
                  <a:pt x="6793521" y="5695745"/>
                  <a:pt x="6669169" y="5749243"/>
                  <a:pt x="6439947" y="5722227"/>
                </a:cubicBezTo>
                <a:cubicBezTo>
                  <a:pt x="6210725" y="5695211"/>
                  <a:pt x="6188382" y="5721246"/>
                  <a:pt x="6078711" y="5722227"/>
                </a:cubicBezTo>
                <a:cubicBezTo>
                  <a:pt x="5969040" y="5723208"/>
                  <a:pt x="5527862" y="5683728"/>
                  <a:pt x="5224879" y="5722227"/>
                </a:cubicBezTo>
                <a:cubicBezTo>
                  <a:pt x="4921896" y="5760726"/>
                  <a:pt x="4729422" y="5692801"/>
                  <a:pt x="4371047" y="5722227"/>
                </a:cubicBezTo>
                <a:cubicBezTo>
                  <a:pt x="4012672" y="5751653"/>
                  <a:pt x="4105017" y="5723347"/>
                  <a:pt x="4009810" y="5722227"/>
                </a:cubicBezTo>
                <a:cubicBezTo>
                  <a:pt x="3914603" y="5721107"/>
                  <a:pt x="3645009" y="5723324"/>
                  <a:pt x="3550054" y="5722227"/>
                </a:cubicBezTo>
                <a:cubicBezTo>
                  <a:pt x="3455099" y="5721130"/>
                  <a:pt x="3124597" y="5727159"/>
                  <a:pt x="2893261" y="5722227"/>
                </a:cubicBezTo>
                <a:cubicBezTo>
                  <a:pt x="2661925" y="5717295"/>
                  <a:pt x="2343077" y="5701539"/>
                  <a:pt x="2137948" y="5722227"/>
                </a:cubicBezTo>
                <a:cubicBezTo>
                  <a:pt x="1932819" y="5742915"/>
                  <a:pt x="1693233" y="5733214"/>
                  <a:pt x="1579673" y="5722227"/>
                </a:cubicBezTo>
                <a:cubicBezTo>
                  <a:pt x="1466114" y="5711240"/>
                  <a:pt x="1044435" y="5724184"/>
                  <a:pt x="594482" y="5722227"/>
                </a:cubicBezTo>
                <a:cubicBezTo>
                  <a:pt x="328734" y="5686479"/>
                  <a:pt x="-66657" y="5424823"/>
                  <a:pt x="0" y="5127745"/>
                </a:cubicBezTo>
                <a:cubicBezTo>
                  <a:pt x="-35087" y="4972394"/>
                  <a:pt x="-19370" y="4652638"/>
                  <a:pt x="0" y="4389471"/>
                </a:cubicBezTo>
                <a:cubicBezTo>
                  <a:pt x="19370" y="4126304"/>
                  <a:pt x="-21113" y="3933106"/>
                  <a:pt x="0" y="3787194"/>
                </a:cubicBezTo>
                <a:cubicBezTo>
                  <a:pt x="21113" y="3641282"/>
                  <a:pt x="19216" y="3402544"/>
                  <a:pt x="0" y="3139585"/>
                </a:cubicBezTo>
                <a:cubicBezTo>
                  <a:pt x="-19216" y="2876626"/>
                  <a:pt x="-14413" y="2787638"/>
                  <a:pt x="0" y="2582642"/>
                </a:cubicBezTo>
                <a:cubicBezTo>
                  <a:pt x="14413" y="2377646"/>
                  <a:pt x="33464" y="2134599"/>
                  <a:pt x="0" y="1844367"/>
                </a:cubicBezTo>
                <a:cubicBezTo>
                  <a:pt x="-33464" y="1554136"/>
                  <a:pt x="25477" y="1493251"/>
                  <a:pt x="0" y="1332756"/>
                </a:cubicBezTo>
                <a:cubicBezTo>
                  <a:pt x="-25477" y="1172261"/>
                  <a:pt x="17540" y="876667"/>
                  <a:pt x="0" y="594482"/>
                </a:cubicBezTo>
                <a:close/>
              </a:path>
              <a:path w="11040872" h="5722227" stroke="0" extrusionOk="0">
                <a:moveTo>
                  <a:pt x="0" y="594482"/>
                </a:moveTo>
                <a:cubicBezTo>
                  <a:pt x="-37935" y="242760"/>
                  <a:pt x="194077" y="27054"/>
                  <a:pt x="594482" y="0"/>
                </a:cubicBezTo>
                <a:cubicBezTo>
                  <a:pt x="773932" y="-24550"/>
                  <a:pt x="1057890" y="25913"/>
                  <a:pt x="1448314" y="0"/>
                </a:cubicBezTo>
                <a:cubicBezTo>
                  <a:pt x="1838738" y="-25913"/>
                  <a:pt x="1797328" y="9502"/>
                  <a:pt x="2006589" y="0"/>
                </a:cubicBezTo>
                <a:cubicBezTo>
                  <a:pt x="2215851" y="-9502"/>
                  <a:pt x="2305839" y="-2636"/>
                  <a:pt x="2466345" y="0"/>
                </a:cubicBezTo>
                <a:cubicBezTo>
                  <a:pt x="2626851" y="2636"/>
                  <a:pt x="3037147" y="20740"/>
                  <a:pt x="3221657" y="0"/>
                </a:cubicBezTo>
                <a:cubicBezTo>
                  <a:pt x="3406167" y="-20740"/>
                  <a:pt x="3611889" y="-6653"/>
                  <a:pt x="3779932" y="0"/>
                </a:cubicBezTo>
                <a:cubicBezTo>
                  <a:pt x="3947975" y="6653"/>
                  <a:pt x="4422439" y="33567"/>
                  <a:pt x="4633764" y="0"/>
                </a:cubicBezTo>
                <a:cubicBezTo>
                  <a:pt x="4845089" y="-33567"/>
                  <a:pt x="4901367" y="-8717"/>
                  <a:pt x="5093520" y="0"/>
                </a:cubicBezTo>
                <a:cubicBezTo>
                  <a:pt x="5285673" y="8717"/>
                  <a:pt x="5570621" y="653"/>
                  <a:pt x="5947352" y="0"/>
                </a:cubicBezTo>
                <a:cubicBezTo>
                  <a:pt x="6324083" y="-653"/>
                  <a:pt x="6209930" y="13850"/>
                  <a:pt x="6308589" y="0"/>
                </a:cubicBezTo>
                <a:cubicBezTo>
                  <a:pt x="6407248" y="-13850"/>
                  <a:pt x="6752695" y="30990"/>
                  <a:pt x="6965383" y="0"/>
                </a:cubicBezTo>
                <a:cubicBezTo>
                  <a:pt x="7178071" y="-30990"/>
                  <a:pt x="7443480" y="-17327"/>
                  <a:pt x="7622176" y="0"/>
                </a:cubicBezTo>
                <a:cubicBezTo>
                  <a:pt x="7800872" y="17327"/>
                  <a:pt x="7990906" y="27729"/>
                  <a:pt x="8180451" y="0"/>
                </a:cubicBezTo>
                <a:cubicBezTo>
                  <a:pt x="8369996" y="-27729"/>
                  <a:pt x="8845868" y="-13192"/>
                  <a:pt x="9034283" y="0"/>
                </a:cubicBezTo>
                <a:cubicBezTo>
                  <a:pt x="9222698" y="13192"/>
                  <a:pt x="9517603" y="-10499"/>
                  <a:pt x="9888115" y="0"/>
                </a:cubicBezTo>
                <a:cubicBezTo>
                  <a:pt x="10258627" y="10499"/>
                  <a:pt x="10316781" y="14930"/>
                  <a:pt x="10446390" y="0"/>
                </a:cubicBezTo>
                <a:cubicBezTo>
                  <a:pt x="10718440" y="-53019"/>
                  <a:pt x="11013962" y="225931"/>
                  <a:pt x="11040872" y="594482"/>
                </a:cubicBezTo>
                <a:cubicBezTo>
                  <a:pt x="11043451" y="904574"/>
                  <a:pt x="11020776" y="1089158"/>
                  <a:pt x="11040872" y="1287424"/>
                </a:cubicBezTo>
                <a:cubicBezTo>
                  <a:pt x="11060968" y="1485690"/>
                  <a:pt x="11051926" y="1673788"/>
                  <a:pt x="11040872" y="1799035"/>
                </a:cubicBezTo>
                <a:cubicBezTo>
                  <a:pt x="11029818" y="1924282"/>
                  <a:pt x="11054623" y="2135970"/>
                  <a:pt x="11040872" y="2355978"/>
                </a:cubicBezTo>
                <a:cubicBezTo>
                  <a:pt x="11027121" y="2575986"/>
                  <a:pt x="11013030" y="2749477"/>
                  <a:pt x="11040872" y="3094253"/>
                </a:cubicBezTo>
                <a:cubicBezTo>
                  <a:pt x="11068714" y="3439030"/>
                  <a:pt x="11029506" y="3525085"/>
                  <a:pt x="11040872" y="3741862"/>
                </a:cubicBezTo>
                <a:cubicBezTo>
                  <a:pt x="11052238" y="3958639"/>
                  <a:pt x="11021397" y="4116679"/>
                  <a:pt x="11040872" y="4298805"/>
                </a:cubicBezTo>
                <a:cubicBezTo>
                  <a:pt x="11060347" y="4480931"/>
                  <a:pt x="11022539" y="4900124"/>
                  <a:pt x="11040872" y="5127745"/>
                </a:cubicBezTo>
                <a:cubicBezTo>
                  <a:pt x="10974688" y="5452322"/>
                  <a:pt x="10793932" y="5738773"/>
                  <a:pt x="10446390" y="5722227"/>
                </a:cubicBezTo>
                <a:cubicBezTo>
                  <a:pt x="10272062" y="5749271"/>
                  <a:pt x="10063650" y="5719054"/>
                  <a:pt x="9789596" y="5722227"/>
                </a:cubicBezTo>
                <a:cubicBezTo>
                  <a:pt x="9515542" y="5725400"/>
                  <a:pt x="9521222" y="5705365"/>
                  <a:pt x="9329840" y="5722227"/>
                </a:cubicBezTo>
                <a:cubicBezTo>
                  <a:pt x="9138458" y="5739089"/>
                  <a:pt x="8905417" y="5705714"/>
                  <a:pt x="8574527" y="5722227"/>
                </a:cubicBezTo>
                <a:cubicBezTo>
                  <a:pt x="8243637" y="5738740"/>
                  <a:pt x="8277624" y="5741955"/>
                  <a:pt x="8114772" y="5722227"/>
                </a:cubicBezTo>
                <a:cubicBezTo>
                  <a:pt x="7951921" y="5702499"/>
                  <a:pt x="7640420" y="5738357"/>
                  <a:pt x="7359459" y="5722227"/>
                </a:cubicBezTo>
                <a:cubicBezTo>
                  <a:pt x="7078498" y="5706097"/>
                  <a:pt x="7122500" y="5736206"/>
                  <a:pt x="6998222" y="5722227"/>
                </a:cubicBezTo>
                <a:cubicBezTo>
                  <a:pt x="6873944" y="5708248"/>
                  <a:pt x="6584762" y="5737766"/>
                  <a:pt x="6242909" y="5722227"/>
                </a:cubicBezTo>
                <a:cubicBezTo>
                  <a:pt x="5901056" y="5706688"/>
                  <a:pt x="5911118" y="5710812"/>
                  <a:pt x="5783154" y="5722227"/>
                </a:cubicBezTo>
                <a:cubicBezTo>
                  <a:pt x="5655191" y="5733642"/>
                  <a:pt x="5585023" y="5732166"/>
                  <a:pt x="5421917" y="5722227"/>
                </a:cubicBezTo>
                <a:cubicBezTo>
                  <a:pt x="5258811" y="5712288"/>
                  <a:pt x="5178725" y="5705468"/>
                  <a:pt x="4962161" y="5722227"/>
                </a:cubicBezTo>
                <a:cubicBezTo>
                  <a:pt x="4745597" y="5738986"/>
                  <a:pt x="4430318" y="5744224"/>
                  <a:pt x="4206848" y="5722227"/>
                </a:cubicBezTo>
                <a:cubicBezTo>
                  <a:pt x="3983378" y="5700230"/>
                  <a:pt x="3911697" y="5735058"/>
                  <a:pt x="3747093" y="5722227"/>
                </a:cubicBezTo>
                <a:cubicBezTo>
                  <a:pt x="3582489" y="5709396"/>
                  <a:pt x="3545682" y="5704593"/>
                  <a:pt x="3385856" y="5722227"/>
                </a:cubicBezTo>
                <a:cubicBezTo>
                  <a:pt x="3226030" y="5739861"/>
                  <a:pt x="3029507" y="5730116"/>
                  <a:pt x="2926100" y="5722227"/>
                </a:cubicBezTo>
                <a:cubicBezTo>
                  <a:pt x="2822693" y="5714338"/>
                  <a:pt x="2554822" y="5699610"/>
                  <a:pt x="2367825" y="5722227"/>
                </a:cubicBezTo>
                <a:cubicBezTo>
                  <a:pt x="2180829" y="5744844"/>
                  <a:pt x="2002855" y="5738254"/>
                  <a:pt x="1711032" y="5722227"/>
                </a:cubicBezTo>
                <a:cubicBezTo>
                  <a:pt x="1419209" y="5706200"/>
                  <a:pt x="1407274" y="5738383"/>
                  <a:pt x="1251276" y="5722227"/>
                </a:cubicBezTo>
                <a:cubicBezTo>
                  <a:pt x="1095278" y="5706071"/>
                  <a:pt x="872658" y="5717760"/>
                  <a:pt x="594482" y="5722227"/>
                </a:cubicBezTo>
                <a:cubicBezTo>
                  <a:pt x="253293" y="5699246"/>
                  <a:pt x="-22323" y="5466443"/>
                  <a:pt x="0" y="5127745"/>
                </a:cubicBezTo>
                <a:cubicBezTo>
                  <a:pt x="-23138" y="4892853"/>
                  <a:pt x="-21399" y="4758867"/>
                  <a:pt x="0" y="4616134"/>
                </a:cubicBezTo>
                <a:cubicBezTo>
                  <a:pt x="21399" y="4473401"/>
                  <a:pt x="-2392" y="4140718"/>
                  <a:pt x="0" y="4013858"/>
                </a:cubicBezTo>
                <a:cubicBezTo>
                  <a:pt x="2392" y="3886998"/>
                  <a:pt x="-9073" y="3524231"/>
                  <a:pt x="0" y="3320916"/>
                </a:cubicBezTo>
                <a:cubicBezTo>
                  <a:pt x="9073" y="3117601"/>
                  <a:pt x="-20614" y="2922972"/>
                  <a:pt x="0" y="2763972"/>
                </a:cubicBezTo>
                <a:cubicBezTo>
                  <a:pt x="20614" y="2604972"/>
                  <a:pt x="5751" y="2418545"/>
                  <a:pt x="0" y="2116363"/>
                </a:cubicBezTo>
                <a:cubicBezTo>
                  <a:pt x="-5751" y="1814181"/>
                  <a:pt x="-23336" y="1771268"/>
                  <a:pt x="0" y="1604752"/>
                </a:cubicBezTo>
                <a:cubicBezTo>
                  <a:pt x="23336" y="1438236"/>
                  <a:pt x="-35446" y="1063211"/>
                  <a:pt x="0" y="594482"/>
                </a:cubicBezTo>
                <a:close/>
              </a:path>
            </a:pathLst>
          </a:custGeom>
          <a:solidFill>
            <a:srgbClr val="DA8736"/>
          </a:solidFill>
          <a:ln w="25400">
            <a:solidFill>
              <a:srgbClr val="DA8736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1038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B8D02B-61F0-40FE-94FD-D6793EF76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467" y="887973"/>
            <a:ext cx="9889067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 err="1">
                <a:solidFill>
                  <a:schemeClr val="bg1"/>
                </a:solidFill>
              </a:rPr>
              <a:t>Reflectie</a:t>
            </a:r>
            <a:r>
              <a:rPr lang="en-US" sz="6600">
                <a:solidFill>
                  <a:schemeClr val="bg1"/>
                </a:solidFill>
              </a:rPr>
              <a:t> </a:t>
            </a:r>
            <a:r>
              <a:rPr lang="en-US" sz="6600" err="1">
                <a:solidFill>
                  <a:schemeClr val="bg1"/>
                </a:solidFill>
              </a:rPr>
              <a:t>verslag</a:t>
            </a: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6D7E5B0F-5185-440A-8222-321C1D118A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092" y="2325880"/>
            <a:ext cx="9957816" cy="18288"/>
          </a:xfrm>
          <a:custGeom>
            <a:avLst/>
            <a:gdLst>
              <a:gd name="connsiteX0" fmla="*/ 0 w 9957816"/>
              <a:gd name="connsiteY0" fmla="*/ 0 h 18288"/>
              <a:gd name="connsiteX1" fmla="*/ 863011 w 9957816"/>
              <a:gd name="connsiteY1" fmla="*/ 0 h 18288"/>
              <a:gd name="connsiteX2" fmla="*/ 1327709 w 9957816"/>
              <a:gd name="connsiteY2" fmla="*/ 0 h 18288"/>
              <a:gd name="connsiteX3" fmla="*/ 2091141 w 9957816"/>
              <a:gd name="connsiteY3" fmla="*/ 0 h 18288"/>
              <a:gd name="connsiteX4" fmla="*/ 2555839 w 9957816"/>
              <a:gd name="connsiteY4" fmla="*/ 0 h 18288"/>
              <a:gd name="connsiteX5" fmla="*/ 3219694 w 9957816"/>
              <a:gd name="connsiteY5" fmla="*/ 0 h 18288"/>
              <a:gd name="connsiteX6" fmla="*/ 3983126 w 9957816"/>
              <a:gd name="connsiteY6" fmla="*/ 0 h 18288"/>
              <a:gd name="connsiteX7" fmla="*/ 4348246 w 9957816"/>
              <a:gd name="connsiteY7" fmla="*/ 0 h 18288"/>
              <a:gd name="connsiteX8" fmla="*/ 4713366 w 9957816"/>
              <a:gd name="connsiteY8" fmla="*/ 0 h 18288"/>
              <a:gd name="connsiteX9" fmla="*/ 5576377 w 9957816"/>
              <a:gd name="connsiteY9" fmla="*/ 0 h 18288"/>
              <a:gd name="connsiteX10" fmla="*/ 6240231 w 9957816"/>
              <a:gd name="connsiteY10" fmla="*/ 0 h 18288"/>
              <a:gd name="connsiteX11" fmla="*/ 6605351 w 9957816"/>
              <a:gd name="connsiteY11" fmla="*/ 0 h 18288"/>
              <a:gd name="connsiteX12" fmla="*/ 7269206 w 9957816"/>
              <a:gd name="connsiteY12" fmla="*/ 0 h 18288"/>
              <a:gd name="connsiteX13" fmla="*/ 8132216 w 9957816"/>
              <a:gd name="connsiteY13" fmla="*/ 0 h 18288"/>
              <a:gd name="connsiteX14" fmla="*/ 8696493 w 9957816"/>
              <a:gd name="connsiteY14" fmla="*/ 0 h 18288"/>
              <a:gd name="connsiteX15" fmla="*/ 9260769 w 9957816"/>
              <a:gd name="connsiteY15" fmla="*/ 0 h 18288"/>
              <a:gd name="connsiteX16" fmla="*/ 9957816 w 9957816"/>
              <a:gd name="connsiteY16" fmla="*/ 0 h 18288"/>
              <a:gd name="connsiteX17" fmla="*/ 9957816 w 9957816"/>
              <a:gd name="connsiteY17" fmla="*/ 18288 h 18288"/>
              <a:gd name="connsiteX18" fmla="*/ 9293962 w 9957816"/>
              <a:gd name="connsiteY18" fmla="*/ 18288 h 18288"/>
              <a:gd name="connsiteX19" fmla="*/ 8530529 w 9957816"/>
              <a:gd name="connsiteY19" fmla="*/ 18288 h 18288"/>
              <a:gd name="connsiteX20" fmla="*/ 7767096 w 9957816"/>
              <a:gd name="connsiteY20" fmla="*/ 18288 h 18288"/>
              <a:gd name="connsiteX21" fmla="*/ 7302398 w 9957816"/>
              <a:gd name="connsiteY21" fmla="*/ 18288 h 18288"/>
              <a:gd name="connsiteX22" fmla="*/ 6439388 w 9957816"/>
              <a:gd name="connsiteY22" fmla="*/ 18288 h 18288"/>
              <a:gd name="connsiteX23" fmla="*/ 5775533 w 9957816"/>
              <a:gd name="connsiteY23" fmla="*/ 18288 h 18288"/>
              <a:gd name="connsiteX24" fmla="*/ 5410413 w 9957816"/>
              <a:gd name="connsiteY24" fmla="*/ 18288 h 18288"/>
              <a:gd name="connsiteX25" fmla="*/ 4746559 w 9957816"/>
              <a:gd name="connsiteY25" fmla="*/ 18288 h 18288"/>
              <a:gd name="connsiteX26" fmla="*/ 4182283 w 9957816"/>
              <a:gd name="connsiteY26" fmla="*/ 18288 h 18288"/>
              <a:gd name="connsiteX27" fmla="*/ 3618006 w 9957816"/>
              <a:gd name="connsiteY27" fmla="*/ 18288 h 18288"/>
              <a:gd name="connsiteX28" fmla="*/ 3053730 w 9957816"/>
              <a:gd name="connsiteY28" fmla="*/ 18288 h 18288"/>
              <a:gd name="connsiteX29" fmla="*/ 2489454 w 9957816"/>
              <a:gd name="connsiteY29" fmla="*/ 18288 h 18288"/>
              <a:gd name="connsiteX30" fmla="*/ 1726021 w 9957816"/>
              <a:gd name="connsiteY30" fmla="*/ 18288 h 18288"/>
              <a:gd name="connsiteX31" fmla="*/ 1062167 w 9957816"/>
              <a:gd name="connsiteY31" fmla="*/ 18288 h 18288"/>
              <a:gd name="connsiteX32" fmla="*/ 697047 w 9957816"/>
              <a:gd name="connsiteY32" fmla="*/ 18288 h 18288"/>
              <a:gd name="connsiteX33" fmla="*/ 0 w 9957816"/>
              <a:gd name="connsiteY33" fmla="*/ 18288 h 18288"/>
              <a:gd name="connsiteX34" fmla="*/ 0 w 9957816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957816" h="18288" fill="none" extrusionOk="0">
                <a:moveTo>
                  <a:pt x="0" y="0"/>
                </a:moveTo>
                <a:cubicBezTo>
                  <a:pt x="258912" y="4528"/>
                  <a:pt x="602792" y="35413"/>
                  <a:pt x="863011" y="0"/>
                </a:cubicBezTo>
                <a:cubicBezTo>
                  <a:pt x="1123230" y="-35413"/>
                  <a:pt x="1110743" y="8950"/>
                  <a:pt x="1327709" y="0"/>
                </a:cubicBezTo>
                <a:cubicBezTo>
                  <a:pt x="1544675" y="-8950"/>
                  <a:pt x="1720121" y="-30004"/>
                  <a:pt x="2091141" y="0"/>
                </a:cubicBezTo>
                <a:cubicBezTo>
                  <a:pt x="2462161" y="30004"/>
                  <a:pt x="2325710" y="-22120"/>
                  <a:pt x="2555839" y="0"/>
                </a:cubicBezTo>
                <a:cubicBezTo>
                  <a:pt x="2785968" y="22120"/>
                  <a:pt x="2943172" y="14890"/>
                  <a:pt x="3219694" y="0"/>
                </a:cubicBezTo>
                <a:cubicBezTo>
                  <a:pt x="3496216" y="-14890"/>
                  <a:pt x="3789247" y="-1477"/>
                  <a:pt x="3983126" y="0"/>
                </a:cubicBezTo>
                <a:cubicBezTo>
                  <a:pt x="4177005" y="1477"/>
                  <a:pt x="4180112" y="16397"/>
                  <a:pt x="4348246" y="0"/>
                </a:cubicBezTo>
                <a:cubicBezTo>
                  <a:pt x="4516380" y="-16397"/>
                  <a:pt x="4601818" y="4117"/>
                  <a:pt x="4713366" y="0"/>
                </a:cubicBezTo>
                <a:cubicBezTo>
                  <a:pt x="4824914" y="-4117"/>
                  <a:pt x="5400642" y="663"/>
                  <a:pt x="5576377" y="0"/>
                </a:cubicBezTo>
                <a:cubicBezTo>
                  <a:pt x="5752112" y="-663"/>
                  <a:pt x="6036350" y="11452"/>
                  <a:pt x="6240231" y="0"/>
                </a:cubicBezTo>
                <a:cubicBezTo>
                  <a:pt x="6444112" y="-11452"/>
                  <a:pt x="6508667" y="-15154"/>
                  <a:pt x="6605351" y="0"/>
                </a:cubicBezTo>
                <a:cubicBezTo>
                  <a:pt x="6702035" y="15154"/>
                  <a:pt x="7096186" y="19291"/>
                  <a:pt x="7269206" y="0"/>
                </a:cubicBezTo>
                <a:cubicBezTo>
                  <a:pt x="7442227" y="-19291"/>
                  <a:pt x="7802902" y="39720"/>
                  <a:pt x="8132216" y="0"/>
                </a:cubicBezTo>
                <a:cubicBezTo>
                  <a:pt x="8461530" y="-39720"/>
                  <a:pt x="8551221" y="24341"/>
                  <a:pt x="8696493" y="0"/>
                </a:cubicBezTo>
                <a:cubicBezTo>
                  <a:pt x="8841765" y="-24341"/>
                  <a:pt x="9091257" y="15574"/>
                  <a:pt x="9260769" y="0"/>
                </a:cubicBezTo>
                <a:cubicBezTo>
                  <a:pt x="9430281" y="-15574"/>
                  <a:pt x="9809458" y="-15806"/>
                  <a:pt x="9957816" y="0"/>
                </a:cubicBezTo>
                <a:cubicBezTo>
                  <a:pt x="9958154" y="7640"/>
                  <a:pt x="9957366" y="11289"/>
                  <a:pt x="9957816" y="18288"/>
                </a:cubicBezTo>
                <a:cubicBezTo>
                  <a:pt x="9789958" y="23645"/>
                  <a:pt x="9437684" y="-10787"/>
                  <a:pt x="9293962" y="18288"/>
                </a:cubicBezTo>
                <a:cubicBezTo>
                  <a:pt x="9150240" y="47363"/>
                  <a:pt x="8858466" y="6899"/>
                  <a:pt x="8530529" y="18288"/>
                </a:cubicBezTo>
                <a:cubicBezTo>
                  <a:pt x="8202592" y="29677"/>
                  <a:pt x="8042036" y="-12845"/>
                  <a:pt x="7767096" y="18288"/>
                </a:cubicBezTo>
                <a:cubicBezTo>
                  <a:pt x="7492156" y="49421"/>
                  <a:pt x="7464764" y="38557"/>
                  <a:pt x="7302398" y="18288"/>
                </a:cubicBezTo>
                <a:cubicBezTo>
                  <a:pt x="7140032" y="-1981"/>
                  <a:pt x="6674139" y="-20177"/>
                  <a:pt x="6439388" y="18288"/>
                </a:cubicBezTo>
                <a:cubicBezTo>
                  <a:pt x="6204637" y="56753"/>
                  <a:pt x="6044763" y="2398"/>
                  <a:pt x="5775533" y="18288"/>
                </a:cubicBezTo>
                <a:cubicBezTo>
                  <a:pt x="5506303" y="34178"/>
                  <a:pt x="5528640" y="8636"/>
                  <a:pt x="5410413" y="18288"/>
                </a:cubicBezTo>
                <a:cubicBezTo>
                  <a:pt x="5292186" y="27940"/>
                  <a:pt x="4880771" y="-3659"/>
                  <a:pt x="4746559" y="18288"/>
                </a:cubicBezTo>
                <a:cubicBezTo>
                  <a:pt x="4612347" y="40235"/>
                  <a:pt x="4346390" y="46329"/>
                  <a:pt x="4182283" y="18288"/>
                </a:cubicBezTo>
                <a:cubicBezTo>
                  <a:pt x="4018176" y="-9753"/>
                  <a:pt x="3743247" y="40654"/>
                  <a:pt x="3618006" y="18288"/>
                </a:cubicBezTo>
                <a:cubicBezTo>
                  <a:pt x="3492765" y="-4078"/>
                  <a:pt x="3201495" y="15624"/>
                  <a:pt x="3053730" y="18288"/>
                </a:cubicBezTo>
                <a:cubicBezTo>
                  <a:pt x="2905965" y="20952"/>
                  <a:pt x="2770855" y="10382"/>
                  <a:pt x="2489454" y="18288"/>
                </a:cubicBezTo>
                <a:cubicBezTo>
                  <a:pt x="2208053" y="26194"/>
                  <a:pt x="1999579" y="12705"/>
                  <a:pt x="1726021" y="18288"/>
                </a:cubicBezTo>
                <a:cubicBezTo>
                  <a:pt x="1452463" y="23871"/>
                  <a:pt x="1261725" y="2423"/>
                  <a:pt x="1062167" y="18288"/>
                </a:cubicBezTo>
                <a:cubicBezTo>
                  <a:pt x="862609" y="34153"/>
                  <a:pt x="828837" y="34680"/>
                  <a:pt x="697047" y="18288"/>
                </a:cubicBezTo>
                <a:cubicBezTo>
                  <a:pt x="565257" y="1896"/>
                  <a:pt x="290333" y="-12656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9957816" h="18288" stroke="0" extrusionOk="0">
                <a:moveTo>
                  <a:pt x="0" y="0"/>
                </a:moveTo>
                <a:cubicBezTo>
                  <a:pt x="239894" y="-13568"/>
                  <a:pt x="444306" y="20490"/>
                  <a:pt x="564276" y="0"/>
                </a:cubicBezTo>
                <a:cubicBezTo>
                  <a:pt x="684246" y="-20490"/>
                  <a:pt x="829702" y="-16311"/>
                  <a:pt x="929396" y="0"/>
                </a:cubicBezTo>
                <a:cubicBezTo>
                  <a:pt x="1029090" y="16311"/>
                  <a:pt x="1434080" y="4599"/>
                  <a:pt x="1792407" y="0"/>
                </a:cubicBezTo>
                <a:cubicBezTo>
                  <a:pt x="2150734" y="-4599"/>
                  <a:pt x="2230922" y="-3217"/>
                  <a:pt x="2356683" y="0"/>
                </a:cubicBezTo>
                <a:cubicBezTo>
                  <a:pt x="2482444" y="3217"/>
                  <a:pt x="2727176" y="10118"/>
                  <a:pt x="2920959" y="0"/>
                </a:cubicBezTo>
                <a:cubicBezTo>
                  <a:pt x="3114742" y="-10118"/>
                  <a:pt x="3583268" y="6126"/>
                  <a:pt x="3783970" y="0"/>
                </a:cubicBezTo>
                <a:cubicBezTo>
                  <a:pt x="3984672" y="-6126"/>
                  <a:pt x="4119530" y="12121"/>
                  <a:pt x="4248668" y="0"/>
                </a:cubicBezTo>
                <a:cubicBezTo>
                  <a:pt x="4377806" y="-12121"/>
                  <a:pt x="4830370" y="39306"/>
                  <a:pt x="5111679" y="0"/>
                </a:cubicBezTo>
                <a:cubicBezTo>
                  <a:pt x="5392988" y="-39306"/>
                  <a:pt x="5595981" y="-37432"/>
                  <a:pt x="5974690" y="0"/>
                </a:cubicBezTo>
                <a:cubicBezTo>
                  <a:pt x="6353399" y="37432"/>
                  <a:pt x="6382398" y="-32218"/>
                  <a:pt x="6638544" y="0"/>
                </a:cubicBezTo>
                <a:cubicBezTo>
                  <a:pt x="6894690" y="32218"/>
                  <a:pt x="7107197" y="-8479"/>
                  <a:pt x="7501555" y="0"/>
                </a:cubicBezTo>
                <a:cubicBezTo>
                  <a:pt x="7895913" y="8479"/>
                  <a:pt x="7913370" y="-2556"/>
                  <a:pt x="8065831" y="0"/>
                </a:cubicBezTo>
                <a:cubicBezTo>
                  <a:pt x="8218292" y="2556"/>
                  <a:pt x="8391465" y="4509"/>
                  <a:pt x="8630107" y="0"/>
                </a:cubicBezTo>
                <a:cubicBezTo>
                  <a:pt x="8868749" y="-4509"/>
                  <a:pt x="9078381" y="-9348"/>
                  <a:pt x="9393540" y="0"/>
                </a:cubicBezTo>
                <a:cubicBezTo>
                  <a:pt x="9708699" y="9348"/>
                  <a:pt x="9789190" y="-16759"/>
                  <a:pt x="9957816" y="0"/>
                </a:cubicBezTo>
                <a:cubicBezTo>
                  <a:pt x="9957941" y="4395"/>
                  <a:pt x="9957741" y="9776"/>
                  <a:pt x="9957816" y="18288"/>
                </a:cubicBezTo>
                <a:cubicBezTo>
                  <a:pt x="9649812" y="40651"/>
                  <a:pt x="9486007" y="41594"/>
                  <a:pt x="9194383" y="18288"/>
                </a:cubicBezTo>
                <a:cubicBezTo>
                  <a:pt x="8902759" y="-5018"/>
                  <a:pt x="8744094" y="43814"/>
                  <a:pt x="8530529" y="18288"/>
                </a:cubicBezTo>
                <a:cubicBezTo>
                  <a:pt x="8316964" y="-7238"/>
                  <a:pt x="8282371" y="24093"/>
                  <a:pt x="8165409" y="18288"/>
                </a:cubicBezTo>
                <a:cubicBezTo>
                  <a:pt x="8048447" y="12483"/>
                  <a:pt x="7851788" y="12040"/>
                  <a:pt x="7700711" y="18288"/>
                </a:cubicBezTo>
                <a:cubicBezTo>
                  <a:pt x="7549634" y="24536"/>
                  <a:pt x="7127225" y="27915"/>
                  <a:pt x="6837700" y="18288"/>
                </a:cubicBezTo>
                <a:cubicBezTo>
                  <a:pt x="6548175" y="8661"/>
                  <a:pt x="6330711" y="50037"/>
                  <a:pt x="6173846" y="18288"/>
                </a:cubicBezTo>
                <a:cubicBezTo>
                  <a:pt x="6016981" y="-13461"/>
                  <a:pt x="5930031" y="15985"/>
                  <a:pt x="5709148" y="18288"/>
                </a:cubicBezTo>
                <a:cubicBezTo>
                  <a:pt x="5488265" y="20591"/>
                  <a:pt x="5372997" y="43097"/>
                  <a:pt x="5045293" y="18288"/>
                </a:cubicBezTo>
                <a:cubicBezTo>
                  <a:pt x="4717590" y="-6521"/>
                  <a:pt x="4829875" y="6803"/>
                  <a:pt x="4680174" y="18288"/>
                </a:cubicBezTo>
                <a:cubicBezTo>
                  <a:pt x="4530473" y="29773"/>
                  <a:pt x="4441300" y="27030"/>
                  <a:pt x="4315054" y="18288"/>
                </a:cubicBezTo>
                <a:cubicBezTo>
                  <a:pt x="4188808" y="9546"/>
                  <a:pt x="3846162" y="4446"/>
                  <a:pt x="3651199" y="18288"/>
                </a:cubicBezTo>
                <a:cubicBezTo>
                  <a:pt x="3456236" y="32130"/>
                  <a:pt x="3412656" y="-1324"/>
                  <a:pt x="3186501" y="18288"/>
                </a:cubicBezTo>
                <a:cubicBezTo>
                  <a:pt x="2960346" y="37900"/>
                  <a:pt x="2783091" y="19872"/>
                  <a:pt x="2423069" y="18288"/>
                </a:cubicBezTo>
                <a:cubicBezTo>
                  <a:pt x="2063047" y="16704"/>
                  <a:pt x="2066062" y="18692"/>
                  <a:pt x="1958370" y="18288"/>
                </a:cubicBezTo>
                <a:cubicBezTo>
                  <a:pt x="1850678" y="17884"/>
                  <a:pt x="1403255" y="47471"/>
                  <a:pt x="1194938" y="18288"/>
                </a:cubicBezTo>
                <a:cubicBezTo>
                  <a:pt x="986621" y="-10895"/>
                  <a:pt x="986435" y="4670"/>
                  <a:pt x="829818" y="18288"/>
                </a:cubicBezTo>
                <a:cubicBezTo>
                  <a:pt x="673201" y="31906"/>
                  <a:pt x="178831" y="-2639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7BD253-1A26-4340-B3BA-83D11D8C32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1467" y="2607733"/>
            <a:ext cx="9889067" cy="32850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Wat </a:t>
            </a:r>
            <a:r>
              <a:rPr lang="en-US" dirty="0" err="1">
                <a:solidFill>
                  <a:schemeClr val="bg1"/>
                </a:solidFill>
              </a:rPr>
              <a:t>heb</a:t>
            </a:r>
            <a:r>
              <a:rPr lang="en-US" dirty="0">
                <a:solidFill>
                  <a:schemeClr val="bg1"/>
                </a:solidFill>
              </a:rPr>
              <a:t> je </a:t>
            </a:r>
            <a:r>
              <a:rPr lang="en-US" dirty="0" err="1">
                <a:solidFill>
                  <a:schemeClr val="bg1"/>
                </a:solidFill>
              </a:rPr>
              <a:t>vandaag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gedaan</a:t>
            </a:r>
            <a:r>
              <a:rPr lang="en-US" dirty="0">
                <a:solidFill>
                  <a:schemeClr val="bg1"/>
                </a:solidFill>
              </a:rPr>
              <a:t>?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Wat </a:t>
            </a:r>
            <a:r>
              <a:rPr lang="en-US" dirty="0" err="1">
                <a:solidFill>
                  <a:schemeClr val="bg1"/>
                </a:solidFill>
              </a:rPr>
              <a:t>vond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er</a:t>
            </a:r>
            <a:r>
              <a:rPr lang="en-US" dirty="0">
                <a:solidFill>
                  <a:schemeClr val="bg1"/>
                </a:solidFill>
              </a:rPr>
              <a:t> van?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Wat  deed het met </a:t>
            </a:r>
            <a:r>
              <a:rPr lang="en-US" dirty="0" err="1">
                <a:solidFill>
                  <a:schemeClr val="bg1"/>
                </a:solidFill>
              </a:rPr>
              <a:t>mij</a:t>
            </a:r>
            <a:r>
              <a:rPr lang="en-US" dirty="0">
                <a:solidFill>
                  <a:schemeClr val="bg1"/>
                </a:solidFill>
              </a:rPr>
              <a:t>?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Hoe </a:t>
            </a:r>
            <a:r>
              <a:rPr lang="en-US" dirty="0" err="1">
                <a:solidFill>
                  <a:schemeClr val="bg1"/>
                </a:solidFill>
              </a:rPr>
              <a:t>komt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dat</a:t>
            </a:r>
            <a:r>
              <a:rPr lang="en-US" dirty="0">
                <a:solidFill>
                  <a:schemeClr val="bg1"/>
                </a:solidFill>
              </a:rPr>
              <a:t>?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Wat </a:t>
            </a:r>
            <a:r>
              <a:rPr lang="en-US" dirty="0" err="1">
                <a:solidFill>
                  <a:schemeClr val="bg1"/>
                </a:solidFill>
              </a:rPr>
              <a:t>ga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ik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volgende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onthouden</a:t>
            </a:r>
            <a:r>
              <a:rPr lang="en-US" dirty="0">
                <a:solidFill>
                  <a:schemeClr val="bg1"/>
                </a:solidFill>
              </a:rPr>
              <a:t> of </a:t>
            </a:r>
            <a:r>
              <a:rPr lang="en-US" dirty="0" err="1">
                <a:solidFill>
                  <a:schemeClr val="bg1"/>
                </a:solidFill>
              </a:rPr>
              <a:t>anders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doen</a:t>
            </a:r>
            <a:r>
              <a:rPr lang="en-US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72337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0577199-D9FE-4544-88A4-9B6F9A98B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AC97AC-0DB0-471A-A425-3671446F6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A87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48F927-E22F-40E7-8B14-2E24DEFE1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600"/>
              <a:t>Planning voor vandaag:</a:t>
            </a:r>
          </a:p>
        </p:txBody>
      </p:sp>
      <p:pic>
        <p:nvPicPr>
          <p:cNvPr id="4" name="Afbeelding 3" descr="Afbeelding met tafel, groot, groen, graffiti&#10;&#10;Automatisch gegenereerde beschrijving">
            <a:extLst>
              <a:ext uri="{FF2B5EF4-FFF2-40B4-BE49-F238E27FC236}">
                <a16:creationId xmlns:a16="http://schemas.microsoft.com/office/drawing/2014/main" id="{9195D5D0-D593-4AEC-9B8A-93F61B3257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8438" r="17383" b="1"/>
          <a:stretch/>
        </p:blipFill>
        <p:spPr>
          <a:xfrm>
            <a:off x="749754" y="2540617"/>
            <a:ext cx="3154787" cy="4188930"/>
          </a:xfrm>
          <a:custGeom>
            <a:avLst/>
            <a:gdLst/>
            <a:ahLst/>
            <a:cxnLst/>
            <a:rect l="l" t="t" r="r" b="b"/>
            <a:pathLst>
              <a:path w="4042808" h="4188940">
                <a:moveTo>
                  <a:pt x="0" y="0"/>
                </a:moveTo>
                <a:lnTo>
                  <a:pt x="4021321" y="0"/>
                </a:lnTo>
                <a:lnTo>
                  <a:pt x="4022667" y="11419"/>
                </a:lnTo>
                <a:cubicBezTo>
                  <a:pt x="4037617" y="95184"/>
                  <a:pt x="4035083" y="180091"/>
                  <a:pt x="4039137" y="264364"/>
                </a:cubicBezTo>
                <a:cubicBezTo>
                  <a:pt x="4043952" y="367421"/>
                  <a:pt x="4037871" y="470858"/>
                  <a:pt x="4035590" y="574168"/>
                </a:cubicBezTo>
                <a:cubicBezTo>
                  <a:pt x="4033816" y="662121"/>
                  <a:pt x="4025074" y="749948"/>
                  <a:pt x="4027735" y="838028"/>
                </a:cubicBezTo>
                <a:cubicBezTo>
                  <a:pt x="4027925" y="841074"/>
                  <a:pt x="4027925" y="844120"/>
                  <a:pt x="4027735" y="847166"/>
                </a:cubicBezTo>
                <a:cubicBezTo>
                  <a:pt x="4019626" y="944003"/>
                  <a:pt x="4019626" y="1041348"/>
                  <a:pt x="4027735" y="1138186"/>
                </a:cubicBezTo>
                <a:cubicBezTo>
                  <a:pt x="4030307" y="1178494"/>
                  <a:pt x="4029585" y="1218943"/>
                  <a:pt x="4025581" y="1259137"/>
                </a:cubicBezTo>
                <a:cubicBezTo>
                  <a:pt x="4021780" y="1310285"/>
                  <a:pt x="4009617" y="1362194"/>
                  <a:pt x="4018359" y="1412960"/>
                </a:cubicBezTo>
                <a:cubicBezTo>
                  <a:pt x="4024048" y="1454780"/>
                  <a:pt x="4027177" y="1496916"/>
                  <a:pt x="4027735" y="1539116"/>
                </a:cubicBezTo>
                <a:cubicBezTo>
                  <a:pt x="4032169" y="1633542"/>
                  <a:pt x="4027988" y="1728475"/>
                  <a:pt x="4026341" y="1823155"/>
                </a:cubicBezTo>
                <a:cubicBezTo>
                  <a:pt x="4024567" y="1933446"/>
                  <a:pt x="4027355" y="2043737"/>
                  <a:pt x="4018486" y="2154154"/>
                </a:cubicBezTo>
                <a:cubicBezTo>
                  <a:pt x="4013608" y="2243351"/>
                  <a:pt x="4013608" y="2332751"/>
                  <a:pt x="4018486" y="2421948"/>
                </a:cubicBezTo>
                <a:cubicBezTo>
                  <a:pt x="4020893" y="2503683"/>
                  <a:pt x="4033183" y="2584656"/>
                  <a:pt x="4031156" y="2667279"/>
                </a:cubicBezTo>
                <a:cubicBezTo>
                  <a:pt x="4028748" y="2763608"/>
                  <a:pt x="4017346" y="2859684"/>
                  <a:pt x="4020893" y="2956268"/>
                </a:cubicBezTo>
                <a:cubicBezTo>
                  <a:pt x="4022540" y="3002339"/>
                  <a:pt x="4022667" y="3048410"/>
                  <a:pt x="4023554" y="3094480"/>
                </a:cubicBezTo>
                <a:cubicBezTo>
                  <a:pt x="4024694" y="3149943"/>
                  <a:pt x="4034703" y="3205278"/>
                  <a:pt x="4029128" y="3260614"/>
                </a:cubicBezTo>
                <a:cubicBezTo>
                  <a:pt x="4019880" y="3352883"/>
                  <a:pt x="3995934" y="3443628"/>
                  <a:pt x="4010884" y="3538181"/>
                </a:cubicBezTo>
                <a:cubicBezTo>
                  <a:pt x="4019119" y="3590217"/>
                  <a:pt x="4028368" y="3642380"/>
                  <a:pt x="4033183" y="3694923"/>
                </a:cubicBezTo>
                <a:cubicBezTo>
                  <a:pt x="4037364" y="3741882"/>
                  <a:pt x="4047879" y="3789603"/>
                  <a:pt x="4039897" y="3836308"/>
                </a:cubicBezTo>
                <a:cubicBezTo>
                  <a:pt x="4033056" y="3876287"/>
                  <a:pt x="4036603" y="3916266"/>
                  <a:pt x="4031282" y="3956245"/>
                </a:cubicBezTo>
                <a:cubicBezTo>
                  <a:pt x="4024314" y="4008661"/>
                  <a:pt x="4020640" y="4061966"/>
                  <a:pt x="4015319" y="4114764"/>
                </a:cubicBezTo>
                <a:lnTo>
                  <a:pt x="4012644" y="4158593"/>
                </a:lnTo>
                <a:lnTo>
                  <a:pt x="3985220" y="4159157"/>
                </a:lnTo>
                <a:cubicBezTo>
                  <a:pt x="3740115" y="4173914"/>
                  <a:pt x="3494738" y="4167253"/>
                  <a:pt x="3249632" y="4170518"/>
                </a:cubicBezTo>
                <a:cubicBezTo>
                  <a:pt x="2921739" y="4174959"/>
                  <a:pt x="2594117" y="4163597"/>
                  <a:pt x="2266360" y="4162553"/>
                </a:cubicBezTo>
                <a:cubicBezTo>
                  <a:pt x="2199180" y="4162292"/>
                  <a:pt x="2131728" y="4165687"/>
                  <a:pt x="2064820" y="4170910"/>
                </a:cubicBezTo>
                <a:cubicBezTo>
                  <a:pt x="1972125" y="4177963"/>
                  <a:pt x="1880651" y="4169082"/>
                  <a:pt x="1788771" y="4160724"/>
                </a:cubicBezTo>
                <a:cubicBezTo>
                  <a:pt x="1678025" y="4150669"/>
                  <a:pt x="1567551" y="4159549"/>
                  <a:pt x="1457485" y="4171172"/>
                </a:cubicBezTo>
                <a:cubicBezTo>
                  <a:pt x="1268526" y="4190748"/>
                  <a:pt x="1078142" y="4194156"/>
                  <a:pt x="888558" y="4181358"/>
                </a:cubicBezTo>
                <a:cubicBezTo>
                  <a:pt x="679145" y="4167645"/>
                  <a:pt x="469870" y="4170127"/>
                  <a:pt x="260458" y="4171172"/>
                </a:cubicBezTo>
                <a:lnTo>
                  <a:pt x="0" y="4170529"/>
                </a:lnTo>
                <a:close/>
              </a:path>
            </a:pathLst>
          </a:custGeom>
        </p:spPr>
      </p:pic>
      <p:sp>
        <p:nvSpPr>
          <p:cNvPr id="18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A5D96-EE2C-4EBF-B8F0-A8320DE92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2136" y="2474976"/>
            <a:ext cx="4337304" cy="348386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endParaRPr lang="en-US" dirty="0"/>
          </a:p>
          <a:p>
            <a:r>
              <a:rPr lang="en-US" sz="4000" b="1" dirty="0"/>
              <a:t>Welkom + A&amp;A</a:t>
            </a:r>
          </a:p>
          <a:p>
            <a:r>
              <a:rPr lang="en-US" sz="4000" b="1" dirty="0" err="1"/>
              <a:t>Terugblik</a:t>
            </a:r>
            <a:r>
              <a:rPr lang="en-US" sz="4000" b="1" dirty="0"/>
              <a:t>: </a:t>
            </a:r>
            <a:r>
              <a:rPr lang="en-US" sz="4000" b="1" dirty="0" err="1"/>
              <a:t>Reflecteren</a:t>
            </a:r>
          </a:p>
          <a:p>
            <a:r>
              <a:rPr lang="en-US" sz="4000" b="1" dirty="0" err="1"/>
              <a:t>Opdracht</a:t>
            </a:r>
            <a:r>
              <a:rPr lang="en-US" sz="4000" b="1" dirty="0"/>
              <a:t> </a:t>
            </a:r>
            <a:r>
              <a:rPr lang="en-US" sz="4000" b="1" dirty="0" err="1"/>
              <a:t>druktechnieken</a:t>
            </a:r>
            <a:r>
              <a:rPr lang="en-US" sz="4000" b="1" dirty="0"/>
              <a:t> </a:t>
            </a:r>
          </a:p>
          <a:p>
            <a:r>
              <a:rPr lang="en-US" sz="4000" b="1" dirty="0" err="1"/>
              <a:t>Afsluiting</a:t>
            </a:r>
            <a:endParaRPr lang="en-US" sz="4000" b="1" dirty="0"/>
          </a:p>
          <a:p>
            <a:endParaRPr lang="en-US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01A11F6-9601-432E-B88B-6F7C16F67A8C}"/>
              </a:ext>
            </a:extLst>
          </p:cNvPr>
          <p:cNvSpPr txBox="1"/>
          <p:nvPr/>
        </p:nvSpPr>
        <p:spPr>
          <a:xfrm>
            <a:off x="749300" y="5410200"/>
            <a:ext cx="3155950" cy="31750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r>
              <a:rPr lang="en-US">
                <a:hlinkClick r:id="rId3"/>
              </a:rPr>
              <a:t>Deze foto</a:t>
            </a:r>
            <a:r>
              <a:rPr lang="en-US"/>
              <a:t> van Onbekende auteur is gelicentieerd onder </a:t>
            </a:r>
            <a:r>
              <a:rPr lang="en-US">
                <a:hlinkClick r:id="rId4"/>
              </a:rPr>
              <a:t>CC BY-SA-NC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6163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4D24BFD5-D814-402B-B6C4-EEF6AE14B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C81825-6324-418F-9B2C-94781FFBF6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2"/>
            <a:ext cx="6281928" cy="4135437"/>
          </a:xfrm>
        </p:spPr>
        <p:txBody>
          <a:bodyPr>
            <a:normAutofit/>
          </a:bodyPr>
          <a:lstStyle/>
          <a:p>
            <a:r>
              <a:rPr lang="nl-NL" sz="8800" dirty="0"/>
              <a:t>Doel van de opdracht: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FED7E8-9A97-475F-9FA4-113410D44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6139" y="1031284"/>
            <a:ext cx="3647661" cy="4436126"/>
          </a:xfrm>
          <a:custGeom>
            <a:avLst/>
            <a:gdLst>
              <a:gd name="connsiteX0" fmla="*/ 0 w 3647661"/>
              <a:gd name="connsiteY0" fmla="*/ 0 h 4436126"/>
              <a:gd name="connsiteX1" fmla="*/ 498514 w 3647661"/>
              <a:gd name="connsiteY1" fmla="*/ 0 h 4436126"/>
              <a:gd name="connsiteX2" fmla="*/ 1069981 w 3647661"/>
              <a:gd name="connsiteY2" fmla="*/ 0 h 4436126"/>
              <a:gd name="connsiteX3" fmla="*/ 1714401 w 3647661"/>
              <a:gd name="connsiteY3" fmla="*/ 0 h 4436126"/>
              <a:gd name="connsiteX4" fmla="*/ 2285868 w 3647661"/>
              <a:gd name="connsiteY4" fmla="*/ 0 h 4436126"/>
              <a:gd name="connsiteX5" fmla="*/ 2784381 w 3647661"/>
              <a:gd name="connsiteY5" fmla="*/ 0 h 4436126"/>
              <a:gd name="connsiteX6" fmla="*/ 3647661 w 3647661"/>
              <a:gd name="connsiteY6" fmla="*/ 0 h 4436126"/>
              <a:gd name="connsiteX7" fmla="*/ 3647661 w 3647661"/>
              <a:gd name="connsiteY7" fmla="*/ 633732 h 4436126"/>
              <a:gd name="connsiteX8" fmla="*/ 3647661 w 3647661"/>
              <a:gd name="connsiteY8" fmla="*/ 1267465 h 4436126"/>
              <a:gd name="connsiteX9" fmla="*/ 3647661 w 3647661"/>
              <a:gd name="connsiteY9" fmla="*/ 1768113 h 4436126"/>
              <a:gd name="connsiteX10" fmla="*/ 3647661 w 3647661"/>
              <a:gd name="connsiteY10" fmla="*/ 2446207 h 4436126"/>
              <a:gd name="connsiteX11" fmla="*/ 3647661 w 3647661"/>
              <a:gd name="connsiteY11" fmla="*/ 2946855 h 4436126"/>
              <a:gd name="connsiteX12" fmla="*/ 3647661 w 3647661"/>
              <a:gd name="connsiteY12" fmla="*/ 3580587 h 4436126"/>
              <a:gd name="connsiteX13" fmla="*/ 3647661 w 3647661"/>
              <a:gd name="connsiteY13" fmla="*/ 4436126 h 4436126"/>
              <a:gd name="connsiteX14" fmla="*/ 3039718 w 3647661"/>
              <a:gd name="connsiteY14" fmla="*/ 4436126 h 4436126"/>
              <a:gd name="connsiteX15" fmla="*/ 2431774 w 3647661"/>
              <a:gd name="connsiteY15" fmla="*/ 4436126 h 4436126"/>
              <a:gd name="connsiteX16" fmla="*/ 1823831 w 3647661"/>
              <a:gd name="connsiteY16" fmla="*/ 4436126 h 4436126"/>
              <a:gd name="connsiteX17" fmla="*/ 1288840 w 3647661"/>
              <a:gd name="connsiteY17" fmla="*/ 4436126 h 4436126"/>
              <a:gd name="connsiteX18" fmla="*/ 607943 w 3647661"/>
              <a:gd name="connsiteY18" fmla="*/ 4436126 h 4436126"/>
              <a:gd name="connsiteX19" fmla="*/ 0 w 3647661"/>
              <a:gd name="connsiteY19" fmla="*/ 4436126 h 4436126"/>
              <a:gd name="connsiteX20" fmla="*/ 0 w 3647661"/>
              <a:gd name="connsiteY20" fmla="*/ 3758032 h 4436126"/>
              <a:gd name="connsiteX21" fmla="*/ 0 w 3647661"/>
              <a:gd name="connsiteY21" fmla="*/ 3035578 h 4436126"/>
              <a:gd name="connsiteX22" fmla="*/ 0 w 3647661"/>
              <a:gd name="connsiteY22" fmla="*/ 2401845 h 4436126"/>
              <a:gd name="connsiteX23" fmla="*/ 0 w 3647661"/>
              <a:gd name="connsiteY23" fmla="*/ 1768113 h 4436126"/>
              <a:gd name="connsiteX24" fmla="*/ 0 w 3647661"/>
              <a:gd name="connsiteY24" fmla="*/ 1178742 h 4436126"/>
              <a:gd name="connsiteX25" fmla="*/ 0 w 3647661"/>
              <a:gd name="connsiteY25" fmla="*/ 589371 h 4436126"/>
              <a:gd name="connsiteX26" fmla="*/ 0 w 3647661"/>
              <a:gd name="connsiteY26" fmla="*/ 0 h 4436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47661" h="4436126" fill="none" extrusionOk="0">
                <a:moveTo>
                  <a:pt x="0" y="0"/>
                </a:moveTo>
                <a:cubicBezTo>
                  <a:pt x="116158" y="-16963"/>
                  <a:pt x="364681" y="-4006"/>
                  <a:pt x="498514" y="0"/>
                </a:cubicBezTo>
                <a:cubicBezTo>
                  <a:pt x="632347" y="4006"/>
                  <a:pt x="950865" y="15164"/>
                  <a:pt x="1069981" y="0"/>
                </a:cubicBezTo>
                <a:cubicBezTo>
                  <a:pt x="1189097" y="-15164"/>
                  <a:pt x="1556518" y="-23132"/>
                  <a:pt x="1714401" y="0"/>
                </a:cubicBezTo>
                <a:cubicBezTo>
                  <a:pt x="1872284" y="23132"/>
                  <a:pt x="2015985" y="9364"/>
                  <a:pt x="2285868" y="0"/>
                </a:cubicBezTo>
                <a:cubicBezTo>
                  <a:pt x="2555751" y="-9364"/>
                  <a:pt x="2555148" y="14141"/>
                  <a:pt x="2784381" y="0"/>
                </a:cubicBezTo>
                <a:cubicBezTo>
                  <a:pt x="3013614" y="-14141"/>
                  <a:pt x="3216105" y="-3763"/>
                  <a:pt x="3647661" y="0"/>
                </a:cubicBezTo>
                <a:cubicBezTo>
                  <a:pt x="3623206" y="221859"/>
                  <a:pt x="3622213" y="458853"/>
                  <a:pt x="3647661" y="633732"/>
                </a:cubicBezTo>
                <a:cubicBezTo>
                  <a:pt x="3673109" y="808611"/>
                  <a:pt x="3674779" y="1138417"/>
                  <a:pt x="3647661" y="1267465"/>
                </a:cubicBezTo>
                <a:cubicBezTo>
                  <a:pt x="3620543" y="1396513"/>
                  <a:pt x="3664792" y="1625185"/>
                  <a:pt x="3647661" y="1768113"/>
                </a:cubicBezTo>
                <a:cubicBezTo>
                  <a:pt x="3630530" y="1911041"/>
                  <a:pt x="3671056" y="2135008"/>
                  <a:pt x="3647661" y="2446207"/>
                </a:cubicBezTo>
                <a:cubicBezTo>
                  <a:pt x="3624266" y="2757406"/>
                  <a:pt x="3642702" y="2713342"/>
                  <a:pt x="3647661" y="2946855"/>
                </a:cubicBezTo>
                <a:cubicBezTo>
                  <a:pt x="3652620" y="3180368"/>
                  <a:pt x="3664319" y="3290221"/>
                  <a:pt x="3647661" y="3580587"/>
                </a:cubicBezTo>
                <a:cubicBezTo>
                  <a:pt x="3631003" y="3870953"/>
                  <a:pt x="3617531" y="4259425"/>
                  <a:pt x="3647661" y="4436126"/>
                </a:cubicBezTo>
                <a:cubicBezTo>
                  <a:pt x="3523929" y="4410412"/>
                  <a:pt x="3241413" y="4436068"/>
                  <a:pt x="3039718" y="4436126"/>
                </a:cubicBezTo>
                <a:cubicBezTo>
                  <a:pt x="2838023" y="4436184"/>
                  <a:pt x="2630387" y="4431142"/>
                  <a:pt x="2431774" y="4436126"/>
                </a:cubicBezTo>
                <a:cubicBezTo>
                  <a:pt x="2233161" y="4441110"/>
                  <a:pt x="2003296" y="4449826"/>
                  <a:pt x="1823831" y="4436126"/>
                </a:cubicBezTo>
                <a:cubicBezTo>
                  <a:pt x="1644366" y="4422426"/>
                  <a:pt x="1399453" y="4442442"/>
                  <a:pt x="1288840" y="4436126"/>
                </a:cubicBezTo>
                <a:cubicBezTo>
                  <a:pt x="1178227" y="4429810"/>
                  <a:pt x="793482" y="4411099"/>
                  <a:pt x="607943" y="4436126"/>
                </a:cubicBezTo>
                <a:cubicBezTo>
                  <a:pt x="422404" y="4461153"/>
                  <a:pt x="158703" y="4453091"/>
                  <a:pt x="0" y="4436126"/>
                </a:cubicBezTo>
                <a:cubicBezTo>
                  <a:pt x="8129" y="4099466"/>
                  <a:pt x="23502" y="4014012"/>
                  <a:pt x="0" y="3758032"/>
                </a:cubicBezTo>
                <a:cubicBezTo>
                  <a:pt x="-23502" y="3502052"/>
                  <a:pt x="8018" y="3295661"/>
                  <a:pt x="0" y="3035578"/>
                </a:cubicBezTo>
                <a:cubicBezTo>
                  <a:pt x="-8018" y="2775495"/>
                  <a:pt x="-8720" y="2595880"/>
                  <a:pt x="0" y="2401845"/>
                </a:cubicBezTo>
                <a:cubicBezTo>
                  <a:pt x="8720" y="2207810"/>
                  <a:pt x="9279" y="1982551"/>
                  <a:pt x="0" y="1768113"/>
                </a:cubicBezTo>
                <a:cubicBezTo>
                  <a:pt x="-9279" y="1553675"/>
                  <a:pt x="7090" y="1354447"/>
                  <a:pt x="0" y="1178742"/>
                </a:cubicBezTo>
                <a:cubicBezTo>
                  <a:pt x="-7090" y="1003037"/>
                  <a:pt x="-23786" y="768334"/>
                  <a:pt x="0" y="589371"/>
                </a:cubicBezTo>
                <a:cubicBezTo>
                  <a:pt x="23786" y="410408"/>
                  <a:pt x="-16955" y="242082"/>
                  <a:pt x="0" y="0"/>
                </a:cubicBezTo>
                <a:close/>
              </a:path>
              <a:path w="3647661" h="4436126" stroke="0" extrusionOk="0">
                <a:moveTo>
                  <a:pt x="0" y="0"/>
                </a:moveTo>
                <a:cubicBezTo>
                  <a:pt x="171149" y="-7244"/>
                  <a:pt x="374684" y="2591"/>
                  <a:pt x="534990" y="0"/>
                </a:cubicBezTo>
                <a:cubicBezTo>
                  <a:pt x="695296" y="-2591"/>
                  <a:pt x="907320" y="7483"/>
                  <a:pt x="1069981" y="0"/>
                </a:cubicBezTo>
                <a:cubicBezTo>
                  <a:pt x="1232642" y="-7483"/>
                  <a:pt x="1543604" y="-26203"/>
                  <a:pt x="1677924" y="0"/>
                </a:cubicBezTo>
                <a:cubicBezTo>
                  <a:pt x="1812244" y="26203"/>
                  <a:pt x="2140632" y="31361"/>
                  <a:pt x="2322344" y="0"/>
                </a:cubicBezTo>
                <a:cubicBezTo>
                  <a:pt x="2504056" y="-31361"/>
                  <a:pt x="2658834" y="3381"/>
                  <a:pt x="2893811" y="0"/>
                </a:cubicBezTo>
                <a:cubicBezTo>
                  <a:pt x="3128788" y="-3381"/>
                  <a:pt x="3338741" y="-10376"/>
                  <a:pt x="3647661" y="0"/>
                </a:cubicBezTo>
                <a:cubicBezTo>
                  <a:pt x="3628986" y="244498"/>
                  <a:pt x="3624774" y="362520"/>
                  <a:pt x="3647661" y="545010"/>
                </a:cubicBezTo>
                <a:cubicBezTo>
                  <a:pt x="3670549" y="727500"/>
                  <a:pt x="3619543" y="968439"/>
                  <a:pt x="3647661" y="1134381"/>
                </a:cubicBezTo>
                <a:cubicBezTo>
                  <a:pt x="3675779" y="1300323"/>
                  <a:pt x="3670065" y="1646297"/>
                  <a:pt x="3647661" y="1856836"/>
                </a:cubicBezTo>
                <a:cubicBezTo>
                  <a:pt x="3625257" y="2067375"/>
                  <a:pt x="3632904" y="2315399"/>
                  <a:pt x="3647661" y="2490568"/>
                </a:cubicBezTo>
                <a:cubicBezTo>
                  <a:pt x="3662418" y="2665737"/>
                  <a:pt x="3616073" y="2880164"/>
                  <a:pt x="3647661" y="3124300"/>
                </a:cubicBezTo>
                <a:cubicBezTo>
                  <a:pt x="3679249" y="3368436"/>
                  <a:pt x="3677361" y="3519722"/>
                  <a:pt x="3647661" y="3758032"/>
                </a:cubicBezTo>
                <a:cubicBezTo>
                  <a:pt x="3617961" y="3996342"/>
                  <a:pt x="3615180" y="4147465"/>
                  <a:pt x="3647661" y="4436126"/>
                </a:cubicBezTo>
                <a:cubicBezTo>
                  <a:pt x="3506685" y="4421969"/>
                  <a:pt x="3266652" y="4433618"/>
                  <a:pt x="3149147" y="4436126"/>
                </a:cubicBezTo>
                <a:cubicBezTo>
                  <a:pt x="3031642" y="4438634"/>
                  <a:pt x="2832267" y="4432536"/>
                  <a:pt x="2650634" y="4436126"/>
                </a:cubicBezTo>
                <a:cubicBezTo>
                  <a:pt x="2469001" y="4439716"/>
                  <a:pt x="2324677" y="4416284"/>
                  <a:pt x="2042690" y="4436126"/>
                </a:cubicBezTo>
                <a:cubicBezTo>
                  <a:pt x="1760703" y="4455968"/>
                  <a:pt x="1686949" y="4416099"/>
                  <a:pt x="1398270" y="4436126"/>
                </a:cubicBezTo>
                <a:cubicBezTo>
                  <a:pt x="1109591" y="4456153"/>
                  <a:pt x="1071585" y="4455485"/>
                  <a:pt x="899756" y="4436126"/>
                </a:cubicBezTo>
                <a:cubicBezTo>
                  <a:pt x="727927" y="4416767"/>
                  <a:pt x="344407" y="4430463"/>
                  <a:pt x="0" y="4436126"/>
                </a:cubicBezTo>
                <a:cubicBezTo>
                  <a:pt x="5440" y="4303018"/>
                  <a:pt x="91" y="4161914"/>
                  <a:pt x="0" y="3891116"/>
                </a:cubicBezTo>
                <a:cubicBezTo>
                  <a:pt x="-91" y="3620318"/>
                  <a:pt x="-11601" y="3462294"/>
                  <a:pt x="0" y="3301745"/>
                </a:cubicBezTo>
                <a:cubicBezTo>
                  <a:pt x="11601" y="3141196"/>
                  <a:pt x="22776" y="2916996"/>
                  <a:pt x="0" y="2756735"/>
                </a:cubicBezTo>
                <a:cubicBezTo>
                  <a:pt x="-22776" y="2596474"/>
                  <a:pt x="5257" y="2440491"/>
                  <a:pt x="0" y="2256087"/>
                </a:cubicBezTo>
                <a:cubicBezTo>
                  <a:pt x="-5257" y="2071683"/>
                  <a:pt x="20189" y="1902567"/>
                  <a:pt x="0" y="1666716"/>
                </a:cubicBezTo>
                <a:cubicBezTo>
                  <a:pt x="-20189" y="1430865"/>
                  <a:pt x="-21241" y="1161108"/>
                  <a:pt x="0" y="988622"/>
                </a:cubicBezTo>
                <a:cubicBezTo>
                  <a:pt x="21241" y="816136"/>
                  <a:pt x="17108" y="406740"/>
                  <a:pt x="0" y="0"/>
                </a:cubicBezTo>
                <a:close/>
              </a:path>
            </a:pathLst>
          </a:custGeom>
          <a:solidFill>
            <a:srgbClr val="DA8736"/>
          </a:solidFill>
          <a:ln w="57150">
            <a:solidFill>
              <a:srgbClr val="DA8736"/>
            </a:solidFill>
            <a:extLst>
              <a:ext uri="{C807C97D-BFC1-408E-A445-0C87EB9F89A2}">
                <ask:lineSketchStyleProps xmlns:ask="http://schemas.microsoft.com/office/drawing/2018/sketchyshapes" sd="68728339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3516A6-ECC8-4FBC-8B20-1DBA6DA8F8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67826" y="1205417"/>
            <a:ext cx="3390900" cy="4422419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Kennis maken met de druk techniek</a:t>
            </a:r>
            <a:endParaRPr lang="nl-NL" dirty="0">
              <a:solidFill>
                <a:schemeClr val="bg1"/>
              </a:solidFill>
            </a:endParaRPr>
          </a:p>
          <a:p>
            <a:r>
              <a:rPr lang="nl-NL" sz="3600" dirty="0">
                <a:solidFill>
                  <a:schemeClr val="bg1"/>
                </a:solidFill>
              </a:rPr>
              <a:t>Iets weten over Werkman</a:t>
            </a:r>
          </a:p>
          <a:p>
            <a:r>
              <a:rPr lang="nl-NL" sz="3600" dirty="0">
                <a:solidFill>
                  <a:schemeClr val="bg1"/>
                </a:solidFill>
              </a:rPr>
              <a:t>Overleggen</a:t>
            </a:r>
          </a:p>
          <a:p>
            <a:r>
              <a:rPr lang="nl-NL" sz="3600" dirty="0">
                <a:solidFill>
                  <a:schemeClr val="bg1"/>
                </a:solidFill>
              </a:rPr>
              <a:t>Samenwerken</a:t>
            </a:r>
          </a:p>
          <a:p>
            <a:endParaRPr lang="nl-NL" sz="6000" dirty="0">
              <a:solidFill>
                <a:schemeClr val="bg1"/>
              </a:solidFill>
            </a:endParaRP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2A39B854-4B6C-4F7F-A602-6F97770CE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5439978"/>
            <a:ext cx="6281928" cy="27432"/>
          </a:xfrm>
          <a:custGeom>
            <a:avLst/>
            <a:gdLst>
              <a:gd name="connsiteX0" fmla="*/ 0 w 6281928"/>
              <a:gd name="connsiteY0" fmla="*/ 0 h 27432"/>
              <a:gd name="connsiteX1" fmla="*/ 572353 w 6281928"/>
              <a:gd name="connsiteY1" fmla="*/ 0 h 27432"/>
              <a:gd name="connsiteX2" fmla="*/ 1207526 w 6281928"/>
              <a:gd name="connsiteY2" fmla="*/ 0 h 27432"/>
              <a:gd name="connsiteX3" fmla="*/ 1779880 w 6281928"/>
              <a:gd name="connsiteY3" fmla="*/ 0 h 27432"/>
              <a:gd name="connsiteX4" fmla="*/ 2540691 w 6281928"/>
              <a:gd name="connsiteY4" fmla="*/ 0 h 27432"/>
              <a:gd name="connsiteX5" fmla="*/ 3238683 w 6281928"/>
              <a:gd name="connsiteY5" fmla="*/ 0 h 27432"/>
              <a:gd name="connsiteX6" fmla="*/ 3936675 w 6281928"/>
              <a:gd name="connsiteY6" fmla="*/ 0 h 27432"/>
              <a:gd name="connsiteX7" fmla="*/ 4760305 w 6281928"/>
              <a:gd name="connsiteY7" fmla="*/ 0 h 27432"/>
              <a:gd name="connsiteX8" fmla="*/ 5521117 w 6281928"/>
              <a:gd name="connsiteY8" fmla="*/ 0 h 27432"/>
              <a:gd name="connsiteX9" fmla="*/ 6281928 w 6281928"/>
              <a:gd name="connsiteY9" fmla="*/ 0 h 27432"/>
              <a:gd name="connsiteX10" fmla="*/ 6281928 w 6281928"/>
              <a:gd name="connsiteY10" fmla="*/ 27432 h 27432"/>
              <a:gd name="connsiteX11" fmla="*/ 5772394 w 6281928"/>
              <a:gd name="connsiteY11" fmla="*/ 27432 h 27432"/>
              <a:gd name="connsiteX12" fmla="*/ 5200040 w 6281928"/>
              <a:gd name="connsiteY12" fmla="*/ 27432 h 27432"/>
              <a:gd name="connsiteX13" fmla="*/ 4439229 w 6281928"/>
              <a:gd name="connsiteY13" fmla="*/ 27432 h 27432"/>
              <a:gd name="connsiteX14" fmla="*/ 3615599 w 6281928"/>
              <a:gd name="connsiteY14" fmla="*/ 27432 h 27432"/>
              <a:gd name="connsiteX15" fmla="*/ 2980426 w 6281928"/>
              <a:gd name="connsiteY15" fmla="*/ 27432 h 27432"/>
              <a:gd name="connsiteX16" fmla="*/ 2156795 w 6281928"/>
              <a:gd name="connsiteY16" fmla="*/ 27432 h 27432"/>
              <a:gd name="connsiteX17" fmla="*/ 1584442 w 6281928"/>
              <a:gd name="connsiteY17" fmla="*/ 27432 h 27432"/>
              <a:gd name="connsiteX18" fmla="*/ 1074908 w 6281928"/>
              <a:gd name="connsiteY18" fmla="*/ 27432 h 27432"/>
              <a:gd name="connsiteX19" fmla="*/ 0 w 6281928"/>
              <a:gd name="connsiteY19" fmla="*/ 27432 h 27432"/>
              <a:gd name="connsiteX20" fmla="*/ 0 w 6281928"/>
              <a:gd name="connsiteY20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281928" h="27432" fill="none" extrusionOk="0">
                <a:moveTo>
                  <a:pt x="0" y="0"/>
                </a:moveTo>
                <a:cubicBezTo>
                  <a:pt x="205960" y="24870"/>
                  <a:pt x="343550" y="5918"/>
                  <a:pt x="572353" y="0"/>
                </a:cubicBezTo>
                <a:cubicBezTo>
                  <a:pt x="801156" y="-5918"/>
                  <a:pt x="1015649" y="-11381"/>
                  <a:pt x="1207526" y="0"/>
                </a:cubicBezTo>
                <a:cubicBezTo>
                  <a:pt x="1399403" y="11381"/>
                  <a:pt x="1549725" y="7866"/>
                  <a:pt x="1779880" y="0"/>
                </a:cubicBezTo>
                <a:cubicBezTo>
                  <a:pt x="2010035" y="-7866"/>
                  <a:pt x="2190674" y="12826"/>
                  <a:pt x="2540691" y="0"/>
                </a:cubicBezTo>
                <a:cubicBezTo>
                  <a:pt x="2890708" y="-12826"/>
                  <a:pt x="3025718" y="-18534"/>
                  <a:pt x="3238683" y="0"/>
                </a:cubicBezTo>
                <a:cubicBezTo>
                  <a:pt x="3451648" y="18534"/>
                  <a:pt x="3603947" y="14884"/>
                  <a:pt x="3936675" y="0"/>
                </a:cubicBezTo>
                <a:cubicBezTo>
                  <a:pt x="4269403" y="-14884"/>
                  <a:pt x="4480718" y="-24607"/>
                  <a:pt x="4760305" y="0"/>
                </a:cubicBezTo>
                <a:cubicBezTo>
                  <a:pt x="5039892" y="24607"/>
                  <a:pt x="5359549" y="-31311"/>
                  <a:pt x="5521117" y="0"/>
                </a:cubicBezTo>
                <a:cubicBezTo>
                  <a:pt x="5682685" y="31311"/>
                  <a:pt x="5986067" y="-12593"/>
                  <a:pt x="6281928" y="0"/>
                </a:cubicBezTo>
                <a:cubicBezTo>
                  <a:pt x="6282764" y="13055"/>
                  <a:pt x="6281755" y="18641"/>
                  <a:pt x="6281928" y="27432"/>
                </a:cubicBezTo>
                <a:cubicBezTo>
                  <a:pt x="6078981" y="17572"/>
                  <a:pt x="5961061" y="11434"/>
                  <a:pt x="5772394" y="27432"/>
                </a:cubicBezTo>
                <a:cubicBezTo>
                  <a:pt x="5583727" y="43430"/>
                  <a:pt x="5329968" y="33352"/>
                  <a:pt x="5200040" y="27432"/>
                </a:cubicBezTo>
                <a:cubicBezTo>
                  <a:pt x="5070112" y="21512"/>
                  <a:pt x="4793288" y="30214"/>
                  <a:pt x="4439229" y="27432"/>
                </a:cubicBezTo>
                <a:cubicBezTo>
                  <a:pt x="4085170" y="24650"/>
                  <a:pt x="3813765" y="-7322"/>
                  <a:pt x="3615599" y="27432"/>
                </a:cubicBezTo>
                <a:cubicBezTo>
                  <a:pt x="3417433" y="62186"/>
                  <a:pt x="3133643" y="29871"/>
                  <a:pt x="2980426" y="27432"/>
                </a:cubicBezTo>
                <a:cubicBezTo>
                  <a:pt x="2827209" y="24993"/>
                  <a:pt x="2380685" y="60994"/>
                  <a:pt x="2156795" y="27432"/>
                </a:cubicBezTo>
                <a:cubicBezTo>
                  <a:pt x="1932905" y="-6130"/>
                  <a:pt x="1716744" y="7746"/>
                  <a:pt x="1584442" y="27432"/>
                </a:cubicBezTo>
                <a:cubicBezTo>
                  <a:pt x="1452140" y="47118"/>
                  <a:pt x="1280887" y="21894"/>
                  <a:pt x="1074908" y="27432"/>
                </a:cubicBezTo>
                <a:cubicBezTo>
                  <a:pt x="868929" y="32970"/>
                  <a:pt x="318124" y="-8734"/>
                  <a:pt x="0" y="27432"/>
                </a:cubicBezTo>
                <a:cubicBezTo>
                  <a:pt x="988" y="17221"/>
                  <a:pt x="-970" y="7538"/>
                  <a:pt x="0" y="0"/>
                </a:cubicBezTo>
                <a:close/>
              </a:path>
              <a:path w="6281928" h="27432" stroke="0" extrusionOk="0">
                <a:moveTo>
                  <a:pt x="0" y="0"/>
                </a:moveTo>
                <a:cubicBezTo>
                  <a:pt x="135290" y="27650"/>
                  <a:pt x="488372" y="4391"/>
                  <a:pt x="635173" y="0"/>
                </a:cubicBezTo>
                <a:cubicBezTo>
                  <a:pt x="781974" y="-4391"/>
                  <a:pt x="992816" y="14310"/>
                  <a:pt x="1144707" y="0"/>
                </a:cubicBezTo>
                <a:cubicBezTo>
                  <a:pt x="1296598" y="-14310"/>
                  <a:pt x="1796462" y="-1258"/>
                  <a:pt x="1968337" y="0"/>
                </a:cubicBezTo>
                <a:cubicBezTo>
                  <a:pt x="2140212" y="1258"/>
                  <a:pt x="2343376" y="-12852"/>
                  <a:pt x="2603510" y="0"/>
                </a:cubicBezTo>
                <a:cubicBezTo>
                  <a:pt x="2863644" y="12852"/>
                  <a:pt x="2935073" y="-10591"/>
                  <a:pt x="3238683" y="0"/>
                </a:cubicBezTo>
                <a:cubicBezTo>
                  <a:pt x="3542293" y="10591"/>
                  <a:pt x="3731676" y="3538"/>
                  <a:pt x="4062313" y="0"/>
                </a:cubicBezTo>
                <a:cubicBezTo>
                  <a:pt x="4392950" y="-3538"/>
                  <a:pt x="4440715" y="28126"/>
                  <a:pt x="4634667" y="0"/>
                </a:cubicBezTo>
                <a:cubicBezTo>
                  <a:pt x="4828619" y="-28126"/>
                  <a:pt x="5052661" y="8974"/>
                  <a:pt x="5458297" y="0"/>
                </a:cubicBezTo>
                <a:cubicBezTo>
                  <a:pt x="5863933" y="-8974"/>
                  <a:pt x="5906900" y="-24516"/>
                  <a:pt x="6281928" y="0"/>
                </a:cubicBezTo>
                <a:cubicBezTo>
                  <a:pt x="6282725" y="11634"/>
                  <a:pt x="6283131" y="16994"/>
                  <a:pt x="6281928" y="27432"/>
                </a:cubicBezTo>
                <a:cubicBezTo>
                  <a:pt x="6036108" y="24483"/>
                  <a:pt x="5743611" y="19559"/>
                  <a:pt x="5583936" y="27432"/>
                </a:cubicBezTo>
                <a:cubicBezTo>
                  <a:pt x="5424261" y="35305"/>
                  <a:pt x="5250533" y="8965"/>
                  <a:pt x="4948763" y="27432"/>
                </a:cubicBezTo>
                <a:cubicBezTo>
                  <a:pt x="4646993" y="45899"/>
                  <a:pt x="4354673" y="16709"/>
                  <a:pt x="4125133" y="27432"/>
                </a:cubicBezTo>
                <a:cubicBezTo>
                  <a:pt x="3895593" y="38156"/>
                  <a:pt x="3570246" y="38353"/>
                  <a:pt x="3301502" y="27432"/>
                </a:cubicBezTo>
                <a:cubicBezTo>
                  <a:pt x="3032758" y="16511"/>
                  <a:pt x="2955340" y="21049"/>
                  <a:pt x="2729149" y="27432"/>
                </a:cubicBezTo>
                <a:cubicBezTo>
                  <a:pt x="2502958" y="33815"/>
                  <a:pt x="2269423" y="12286"/>
                  <a:pt x="2031157" y="27432"/>
                </a:cubicBezTo>
                <a:cubicBezTo>
                  <a:pt x="1792891" y="42578"/>
                  <a:pt x="1484731" y="31266"/>
                  <a:pt x="1207526" y="27432"/>
                </a:cubicBezTo>
                <a:cubicBezTo>
                  <a:pt x="930321" y="23598"/>
                  <a:pt x="560231" y="-24258"/>
                  <a:pt x="0" y="27432"/>
                </a:cubicBezTo>
                <a:cubicBezTo>
                  <a:pt x="894" y="14250"/>
                  <a:pt x="667" y="11053"/>
                  <a:pt x="0" y="0"/>
                </a:cubicBezTo>
                <a:close/>
              </a:path>
            </a:pathLst>
          </a:custGeom>
          <a:solidFill>
            <a:srgbClr val="DA8736"/>
          </a:solidFill>
          <a:ln w="41275" cap="rnd">
            <a:solidFill>
              <a:srgbClr val="DA8736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311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787D89-E57F-4AB1-A0BB-ED9748E87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Wie was Hendrik Werkman?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30159B4-8374-48E3-965E-0AFFC29A2A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2895" y="4045676"/>
            <a:ext cx="3931920" cy="2002536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nl-NL" b="1" dirty="0">
                <a:solidFill>
                  <a:srgbClr val="0070C0"/>
                </a:solidFill>
              </a:rPr>
              <a:t>Bekend als drukker van DE PLOEG.</a:t>
            </a:r>
          </a:p>
          <a:p>
            <a:r>
              <a:rPr lang="nl-NL" b="1" dirty="0">
                <a:solidFill>
                  <a:srgbClr val="0070C0"/>
                </a:solidFill>
              </a:rPr>
              <a:t>De kunstenaarsvereniging die aan het begin van de 20e eeuw het culturele leven in Groningen opschudde.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B8CFD507-7980-4A7E-B89C-0B50BBCF665B}"/>
              </a:ext>
            </a:extLst>
          </p:cNvPr>
          <p:cNvSpPr txBox="1"/>
          <p:nvPr/>
        </p:nvSpPr>
        <p:spPr>
          <a:xfrm>
            <a:off x="5303838" y="5980113"/>
            <a:ext cx="6053137" cy="317500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4C83C391-8283-49F6-9349-521BCB706A79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/>
              <a:t>Klikken om tekst toe te voegen</a:t>
            </a:r>
          </a:p>
        </p:txBody>
      </p:sp>
      <p:pic>
        <p:nvPicPr>
          <p:cNvPr id="3" name="Afbeelding 4">
            <a:hlinkClick r:id="" action="ppaction://media"/>
            <a:extLst>
              <a:ext uri="{FF2B5EF4-FFF2-40B4-BE49-F238E27FC236}">
                <a16:creationId xmlns:a16="http://schemas.microsoft.com/office/drawing/2014/main" id="{554B71B2-7A82-4792-9BA3-72E5410BEB4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347607" y="102054"/>
            <a:ext cx="6191249" cy="5306785"/>
          </a:xfrm>
          <a:prstGeom prst="rect">
            <a:avLst/>
          </a:prstGeom>
        </p:spPr>
      </p:pic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431951DF-F718-4CDC-9EC7-157F6363C9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94020" y="4354"/>
            <a:ext cx="6053328" cy="5431536"/>
          </a:xfrm>
        </p:spPr>
      </p:sp>
    </p:spTree>
    <p:extLst>
      <p:ext uri="{BB962C8B-B14F-4D97-AF65-F5344CB8AC3E}">
        <p14:creationId xmlns:p14="http://schemas.microsoft.com/office/powerpoint/2010/main" val="1067137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63990E-CCAB-4D94-87FB-5872298A3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Een kunstwerk van Werkman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A90FA89-4E42-4762-A42D-AC8A7837E7A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b="1" dirty="0">
                <a:solidFill>
                  <a:srgbClr val="0070C0"/>
                </a:solidFill>
              </a:rPr>
              <a:t>Hij maakte veel gebruik van sjablonen</a:t>
            </a:r>
            <a:r>
              <a:rPr lang="nl-NL" dirty="0"/>
              <a:t>.</a:t>
            </a:r>
          </a:p>
        </p:txBody>
      </p:sp>
      <p:pic>
        <p:nvPicPr>
          <p:cNvPr id="10" name="Afbeelding 10" descr="Afbeelding met tafel, vasthouden, zitten, person&#10;&#10;Automatisch gegenereerde beschrijving">
            <a:extLst>
              <a:ext uri="{FF2B5EF4-FFF2-40B4-BE49-F238E27FC236}">
                <a16:creationId xmlns:a16="http://schemas.microsoft.com/office/drawing/2014/main" id="{820B3C60-957C-4EEA-8486-91A0A436D40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5928" b="15928"/>
          <a:stretch/>
        </p:blipFill>
        <p:spPr/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BEBD1A2D-E512-4442-BB6C-3FE35F180603}"/>
              </a:ext>
            </a:extLst>
          </p:cNvPr>
          <p:cNvSpPr txBox="1"/>
          <p:nvPr/>
        </p:nvSpPr>
        <p:spPr>
          <a:xfrm>
            <a:off x="5303838" y="5980113"/>
            <a:ext cx="6053137" cy="3175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US">
                <a:hlinkClick r:id="rId3"/>
              </a:rPr>
              <a:t>Deze foto</a:t>
            </a:r>
            <a:r>
              <a:rPr lang="en-US"/>
              <a:t> van Onbekende auteur is gelicentieerd onder </a:t>
            </a:r>
            <a:r>
              <a:rPr lang="en-US">
                <a:hlinkClick r:id="rId4"/>
              </a:rPr>
              <a:t>CC BY-SA-NC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7182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3E22C10D-5186-414D-BCBD-D0D009FC7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125917-5210-4E3E-B187-6BF0BF856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8924" y="219369"/>
            <a:ext cx="6894576" cy="477287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/>
              <a:t>OPDRACHT:</a:t>
            </a:r>
            <a:br>
              <a:rPr lang="en-US" sz="3100" dirty="0"/>
            </a:br>
            <a:br>
              <a:rPr lang="en-US" sz="3100" dirty="0"/>
            </a:br>
            <a:r>
              <a:rPr lang="en-US" sz="3100" dirty="0"/>
              <a:t>DRUKTECHNIEKEN</a:t>
            </a:r>
          </a:p>
        </p:txBody>
      </p:sp>
      <p:pic>
        <p:nvPicPr>
          <p:cNvPr id="4" name="Afbeelding 3" descr="Afbeelding met binnen, tafel, vrouw, voedsel&#10;&#10;Automatisch gegenereerde beschrijving">
            <a:extLst>
              <a:ext uri="{FF2B5EF4-FFF2-40B4-BE49-F238E27FC236}">
                <a16:creationId xmlns:a16="http://schemas.microsoft.com/office/drawing/2014/main" id="{72EAD641-EF2B-453B-BF43-2A5FDADB42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508" r="34502" b="-2"/>
          <a:stretch/>
        </p:blipFill>
        <p:spPr>
          <a:xfrm>
            <a:off x="447553" y="850505"/>
            <a:ext cx="4032952" cy="5450885"/>
          </a:xfrm>
          <a:custGeom>
            <a:avLst/>
            <a:gdLst/>
            <a:ahLst/>
            <a:cxnLst/>
            <a:rect l="l" t="t" r="r" b="b"/>
            <a:pathLst>
              <a:path w="4033958" h="4192254">
                <a:moveTo>
                  <a:pt x="0" y="0"/>
                </a:moveTo>
                <a:lnTo>
                  <a:pt x="4021829" y="0"/>
                </a:lnTo>
                <a:lnTo>
                  <a:pt x="4021051" y="3317"/>
                </a:lnTo>
                <a:cubicBezTo>
                  <a:pt x="4023338" y="150734"/>
                  <a:pt x="4035666" y="297897"/>
                  <a:pt x="4033759" y="445315"/>
                </a:cubicBezTo>
                <a:cubicBezTo>
                  <a:pt x="4032361" y="542025"/>
                  <a:pt x="4015713" y="637592"/>
                  <a:pt x="4011393" y="734049"/>
                </a:cubicBezTo>
                <a:cubicBezTo>
                  <a:pt x="4005293" y="872443"/>
                  <a:pt x="4018763" y="1010328"/>
                  <a:pt x="4022068" y="1148469"/>
                </a:cubicBezTo>
                <a:cubicBezTo>
                  <a:pt x="4031726" y="1552087"/>
                  <a:pt x="4007071" y="1955578"/>
                  <a:pt x="4024354" y="2359068"/>
                </a:cubicBezTo>
                <a:cubicBezTo>
                  <a:pt x="4029820" y="2477383"/>
                  <a:pt x="4008216" y="2594173"/>
                  <a:pt x="4011646" y="2712107"/>
                </a:cubicBezTo>
                <a:cubicBezTo>
                  <a:pt x="4015841" y="2851391"/>
                  <a:pt x="4020543" y="2990040"/>
                  <a:pt x="4023466" y="3129832"/>
                </a:cubicBezTo>
                <a:cubicBezTo>
                  <a:pt x="4029438" y="3409416"/>
                  <a:pt x="4016858" y="3689000"/>
                  <a:pt x="4021433" y="3968585"/>
                </a:cubicBezTo>
                <a:lnTo>
                  <a:pt x="4022936" y="4166132"/>
                </a:lnTo>
                <a:lnTo>
                  <a:pt x="3955504" y="4158897"/>
                </a:lnTo>
                <a:cubicBezTo>
                  <a:pt x="3911261" y="4157030"/>
                  <a:pt x="3866909" y="4158025"/>
                  <a:pt x="3822699" y="4161892"/>
                </a:cubicBezTo>
                <a:cubicBezTo>
                  <a:pt x="3594839" y="4176937"/>
                  <a:pt x="3366726" y="4170146"/>
                  <a:pt x="3138865" y="4173475"/>
                </a:cubicBezTo>
                <a:cubicBezTo>
                  <a:pt x="2834041" y="4178001"/>
                  <a:pt x="2529470" y="4166419"/>
                  <a:pt x="2224773" y="4165354"/>
                </a:cubicBezTo>
                <a:cubicBezTo>
                  <a:pt x="2162319" y="4165088"/>
                  <a:pt x="2099613" y="4168549"/>
                  <a:pt x="2037413" y="4173874"/>
                </a:cubicBezTo>
                <a:cubicBezTo>
                  <a:pt x="1951239" y="4181064"/>
                  <a:pt x="1866201" y="4172010"/>
                  <a:pt x="1780785" y="4163490"/>
                </a:cubicBezTo>
                <a:cubicBezTo>
                  <a:pt x="1677831" y="4153239"/>
                  <a:pt x="1575129" y="4162292"/>
                  <a:pt x="1472807" y="4174140"/>
                </a:cubicBezTo>
                <a:cubicBezTo>
                  <a:pt x="1297142" y="4194097"/>
                  <a:pt x="1120153" y="4197572"/>
                  <a:pt x="943908" y="4184525"/>
                </a:cubicBezTo>
                <a:cubicBezTo>
                  <a:pt x="749229" y="4170546"/>
                  <a:pt x="554677" y="4173076"/>
                  <a:pt x="359999" y="4174140"/>
                </a:cubicBezTo>
                <a:lnTo>
                  <a:pt x="0" y="4173167"/>
                </a:lnTo>
                <a:close/>
              </a:path>
            </a:pathLst>
          </a:custGeom>
        </p:spPr>
      </p:pic>
      <p:sp>
        <p:nvSpPr>
          <p:cNvPr id="36" name="Rectangle 6">
            <a:extLst>
              <a:ext uri="{FF2B5EF4-FFF2-40B4-BE49-F238E27FC236}">
                <a16:creationId xmlns:a16="http://schemas.microsoft.com/office/drawing/2014/main" id="{AE9B853A-DB70-494A-9C13-ABD7D2B796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8371" y="42521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DA8736"/>
          </a:solidFill>
          <a:ln w="38100" cap="rnd">
            <a:solidFill>
              <a:srgbClr val="DA8736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C3DEE1E-4696-4FA0-8A1A-7987A8EFC488}"/>
              </a:ext>
            </a:extLst>
          </p:cNvPr>
          <p:cNvSpPr txBox="1"/>
          <p:nvPr/>
        </p:nvSpPr>
        <p:spPr>
          <a:xfrm>
            <a:off x="447675" y="4954588"/>
            <a:ext cx="4032250" cy="3175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US">
                <a:hlinkClick r:id="rId3"/>
              </a:rPr>
              <a:t>Deze foto</a:t>
            </a:r>
            <a:r>
              <a:rPr lang="en-US"/>
              <a:t> van Onbekende auteur is gelicentieerd onder </a:t>
            </a:r>
            <a:r>
              <a:rPr lang="en-US">
                <a:hlinkClick r:id="rId4"/>
              </a:rPr>
              <a:t>CC BY-SA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3958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A18449-DB4E-4802-8627-3AF3003D0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WERKMAN CITY</a:t>
            </a:r>
          </a:p>
        </p:txBody>
      </p:sp>
      <p:pic>
        <p:nvPicPr>
          <p:cNvPr id="5" name="Afbeelding 5" descr="Kleurrijke huizen">
            <a:extLst>
              <a:ext uri="{FF2B5EF4-FFF2-40B4-BE49-F238E27FC236}">
                <a16:creationId xmlns:a16="http://schemas.microsoft.com/office/drawing/2014/main" id="{CE8FDEB9-8C54-460B-AEAB-F0FB990476F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1768" r="11768"/>
          <a:stretch/>
        </p:blipFill>
        <p:spPr>
          <a:xfrm>
            <a:off x="5303520" y="548640"/>
            <a:ext cx="6053328" cy="6111893"/>
          </a:xfrm>
        </p:spPr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4DAC607-FA4C-4EFF-9CE0-5DF0F44F4BA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nl-NL" dirty="0"/>
          </a:p>
          <a:p>
            <a:r>
              <a:rPr lang="nl-NL" dirty="0"/>
              <a:t>ALS GROEP MAKEN WE EEN STAD PLUS BIJPASSENDE </a:t>
            </a:r>
            <a:r>
              <a:rPr lang="nl-NL" dirty="0" err="1"/>
              <a:t>ACHTERGROND.i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4119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16F231-ED7D-497F-AF02-E7C3E10D0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003" y="361950"/>
            <a:ext cx="3931920" cy="3619500"/>
          </a:xfrm>
        </p:spPr>
        <p:txBody>
          <a:bodyPr>
            <a:normAutofit/>
          </a:bodyPr>
          <a:lstStyle/>
          <a:p>
            <a:r>
              <a:rPr lang="nl-NL" sz="4000" dirty="0"/>
              <a:t>Bedenk als groep een passende achtergrond</a:t>
            </a:r>
            <a:endParaRPr lang="nl-NL" dirty="0"/>
          </a:p>
        </p:txBody>
      </p:sp>
      <p:pic>
        <p:nvPicPr>
          <p:cNvPr id="5" name="Afbeelding 5" descr="Achtergrond met een regenboogkleurige verfstructuur">
            <a:extLst>
              <a:ext uri="{FF2B5EF4-FFF2-40B4-BE49-F238E27FC236}">
                <a16:creationId xmlns:a16="http://schemas.microsoft.com/office/drawing/2014/main" id="{6B5A528C-2467-4FF7-80E5-21F7DD76E56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2856" r="12856"/>
          <a:stretch/>
        </p:blipFill>
        <p:spPr>
          <a:xfrm>
            <a:off x="5303520" y="548640"/>
            <a:ext cx="6053328" cy="6193536"/>
          </a:xfrm>
        </p:spPr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BE13CAA-B056-495F-A2B3-7D35E2F1E2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7645" y="3977640"/>
            <a:ext cx="3931920" cy="20025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b="1" i="1" dirty="0"/>
              <a:t>Twee personen uit de klas gaan deze maken met  </a:t>
            </a:r>
            <a:r>
              <a:rPr lang="nl-NL" b="1" i="1" dirty="0" err="1"/>
              <a:t>sjablonen,inkt</a:t>
            </a:r>
            <a:r>
              <a:rPr lang="nl-NL" b="1" i="1" dirty="0"/>
              <a:t> en rollers op een groot vel papier.</a:t>
            </a:r>
          </a:p>
        </p:txBody>
      </p:sp>
    </p:spTree>
    <p:extLst>
      <p:ext uri="{BB962C8B-B14F-4D97-AF65-F5344CB8AC3E}">
        <p14:creationId xmlns:p14="http://schemas.microsoft.com/office/powerpoint/2010/main" val="1164991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39D190-20DC-4984-9182-421268362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9918" y="-476141"/>
            <a:ext cx="7781544" cy="3392424"/>
          </a:xfrm>
        </p:spPr>
        <p:txBody>
          <a:bodyPr/>
          <a:lstStyle/>
          <a:p>
            <a:r>
              <a:rPr lang="nl-NL" sz="4000" dirty="0"/>
              <a:t>DE ANDEREN MAKEN EEN SJABLOON VAN EEN DROOMHUIS IN DE STAD</a:t>
            </a:r>
            <a:endParaRPr lang="nl-NL" dirty="0"/>
          </a:p>
        </p:txBody>
      </p:sp>
      <p:pic>
        <p:nvPicPr>
          <p:cNvPr id="3" name="Afbeelding 3" descr="Afbeelding met zitten, papier, tafel, stuk&#10;&#10;Automatisch gegenereerde beschrijving">
            <a:extLst>
              <a:ext uri="{FF2B5EF4-FFF2-40B4-BE49-F238E27FC236}">
                <a16:creationId xmlns:a16="http://schemas.microsoft.com/office/drawing/2014/main" id="{D06C01E8-1AD1-4D15-9DA8-2BF7D891C4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445580" y="2805086"/>
            <a:ext cx="6485162" cy="3737935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4D8A8472-D894-4736-A6B6-3EBC866FE5C3}"/>
              </a:ext>
            </a:extLst>
          </p:cNvPr>
          <p:cNvSpPr txBox="1"/>
          <p:nvPr/>
        </p:nvSpPr>
        <p:spPr>
          <a:xfrm>
            <a:off x="8507186" y="6638018"/>
            <a:ext cx="2879271" cy="208643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r>
              <a:rPr lang="en-US">
                <a:hlinkClick r:id="rId3"/>
              </a:rPr>
              <a:t>Deze foto</a:t>
            </a:r>
            <a:r>
              <a:rPr lang="en-US"/>
              <a:t> van Onbekende auteur is gelicentieerd onder </a:t>
            </a:r>
            <a:r>
              <a:rPr lang="en-US">
                <a:hlinkClick r:id="rId4"/>
              </a:rPr>
              <a:t>CC BY-SA</a:t>
            </a:r>
            <a:r>
              <a:rPr lang="en-US"/>
              <a:t>.</a:t>
            </a:r>
          </a:p>
        </p:txBody>
      </p:sp>
      <p:pic>
        <p:nvPicPr>
          <p:cNvPr id="6" name="Afbeelding 6" descr="Afbeelding met gebouw, buiten, weg, straat&#10;&#10;Automatisch gegenereerde beschrijving">
            <a:extLst>
              <a:ext uri="{FF2B5EF4-FFF2-40B4-BE49-F238E27FC236}">
                <a16:creationId xmlns:a16="http://schemas.microsoft.com/office/drawing/2014/main" id="{3070A0FD-6BF6-4D28-B875-7A1EA10F8C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13706" y="2827672"/>
            <a:ext cx="4373335" cy="3924082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188407CA-98B0-4768-A37B-7BF864D48C15}"/>
              </a:ext>
            </a:extLst>
          </p:cNvPr>
          <p:cNvSpPr txBox="1"/>
          <p:nvPr/>
        </p:nvSpPr>
        <p:spPr>
          <a:xfrm>
            <a:off x="5181600" y="4900613"/>
            <a:ext cx="1828800" cy="317500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r>
              <a:rPr lang="en-US">
                <a:hlinkClick r:id="rId6"/>
              </a:rPr>
              <a:t>Deze foto</a:t>
            </a:r>
            <a:r>
              <a:rPr lang="en-US"/>
              <a:t> van Onbekende auteur is gelicentieerd onder </a:t>
            </a:r>
            <a:r>
              <a:rPr lang="en-US">
                <a:hlinkClick r:id="rId4"/>
              </a:rPr>
              <a:t>CC BY-SA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1541295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DarkSeedLeftStep">
      <a:dk1>
        <a:srgbClr val="000000"/>
      </a:dk1>
      <a:lt1>
        <a:srgbClr val="FFFFFF"/>
      </a:lt1>
      <a:dk2>
        <a:srgbClr val="301B27"/>
      </a:dk2>
      <a:lt2>
        <a:srgbClr val="F0F2F3"/>
      </a:lt2>
      <a:accent1>
        <a:srgbClr val="DA8736"/>
      </a:accent1>
      <a:accent2>
        <a:srgbClr val="C83124"/>
      </a:accent2>
      <a:accent3>
        <a:srgbClr val="DA366E"/>
      </a:accent3>
      <a:accent4>
        <a:srgbClr val="C824A0"/>
      </a:accent4>
      <a:accent5>
        <a:srgbClr val="BD36DA"/>
      </a:accent5>
      <a:accent6>
        <a:srgbClr val="6A28C9"/>
      </a:accent6>
      <a:hlink>
        <a:srgbClr val="BE3FBF"/>
      </a:hlink>
      <a:folHlink>
        <a:srgbClr val="7F7F7F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1429BF1A67E641B09F2EAAF27E91D3" ma:contentTypeVersion="13" ma:contentTypeDescription="Een nieuw document maken." ma:contentTypeScope="" ma:versionID="5748224ff10b4fea33270d440e7d9d60">
  <xsd:schema xmlns:xsd="http://www.w3.org/2001/XMLSchema" xmlns:xs="http://www.w3.org/2001/XMLSchema" xmlns:p="http://schemas.microsoft.com/office/2006/metadata/properties" xmlns:ns3="ee5ad45f-5c26-4269-94b9-a38f6ca33220" xmlns:ns4="f0c2a196-fb86-4a80-b53b-494531e97d44" targetNamespace="http://schemas.microsoft.com/office/2006/metadata/properties" ma:root="true" ma:fieldsID="5ff6d6999ffd953ae8447d3a8b8fe2ed" ns3:_="" ns4:_="">
    <xsd:import namespace="ee5ad45f-5c26-4269-94b9-a38f6ca33220"/>
    <xsd:import namespace="f0c2a196-fb86-4a80-b53b-494531e97d4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5ad45f-5c26-4269-94b9-a38f6ca332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c2a196-fb86-4a80-b53b-494531e97d4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29EFD47-0265-4661-A18B-9364B5CA012E}">
  <ds:schemaRefs>
    <ds:schemaRef ds:uri="http://www.w3.org/XML/1998/namespace"/>
    <ds:schemaRef ds:uri="http://purl.org/dc/dcmitype/"/>
    <ds:schemaRef ds:uri="ee5ad45f-5c26-4269-94b9-a38f6ca33220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f0c2a196-fb86-4a80-b53b-494531e97d44"/>
  </ds:schemaRefs>
</ds:datastoreItem>
</file>

<file path=customXml/itemProps2.xml><?xml version="1.0" encoding="utf-8"?>
<ds:datastoreItem xmlns:ds="http://schemas.openxmlformats.org/officeDocument/2006/customXml" ds:itemID="{EBDBA0E9-CED8-4C4E-8F9A-BB125DB7F8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5ad45f-5c26-4269-94b9-a38f6ca33220"/>
    <ds:schemaRef ds:uri="f0c2a196-fb86-4a80-b53b-494531e97d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D856717-38DD-4C51-A7BB-9775ED3F3FE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153</Words>
  <Application>Microsoft Office PowerPoint</Application>
  <PresentationFormat>Breedbeeld</PresentationFormat>
  <Paragraphs>32</Paragraphs>
  <Slides>15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6" baseType="lpstr">
      <vt:lpstr>SketchyVTI</vt:lpstr>
      <vt:lpstr>Beeldend</vt:lpstr>
      <vt:lpstr>Planning voor vandaag:</vt:lpstr>
      <vt:lpstr>Doel van de opdracht:</vt:lpstr>
      <vt:lpstr>Wie was Hendrik Werkman?</vt:lpstr>
      <vt:lpstr>Een kunstwerk van Werkman</vt:lpstr>
      <vt:lpstr>OPDRACHT:  DRUKTECHNIEKEN</vt:lpstr>
      <vt:lpstr>WERKMAN CITY</vt:lpstr>
      <vt:lpstr>Bedenk als groep een passende achtergrond</vt:lpstr>
      <vt:lpstr>DE ANDEREN MAKEN EEN SJABLOON VAN EEN DROOMHUIS IN DE STAD</vt:lpstr>
      <vt:lpstr>Inspiratie</vt:lpstr>
      <vt:lpstr>PowerPoint-presentatie</vt:lpstr>
      <vt:lpstr>Laatste15 minuten:</vt:lpstr>
      <vt:lpstr>Veel Plezier!</vt:lpstr>
      <vt:lpstr>REFLECTEREN</vt:lpstr>
      <vt:lpstr>Reflectie verslag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Beeldend</dc:title>
  <dc:creator>Mariëlle  Huisman</dc:creator>
  <cp:lastModifiedBy>Mariëlle  Huisman</cp:lastModifiedBy>
  <cp:revision>274</cp:revision>
  <dcterms:created xsi:type="dcterms:W3CDTF">2020-12-07T08:39:26Z</dcterms:created>
  <dcterms:modified xsi:type="dcterms:W3CDTF">2020-12-13T15:26:37Z</dcterms:modified>
</cp:coreProperties>
</file>